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19"/>
  </p:notesMasterIdLst>
  <p:sldIdLst>
    <p:sldId id="256" r:id="rId5"/>
    <p:sldId id="258" r:id="rId6"/>
    <p:sldId id="259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264" r:id="rId16"/>
    <p:sldId id="320" r:id="rId17"/>
    <p:sldId id="26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loria Hallelujah" panose="020B0604020202020204" charset="0"/>
      <p:regular r:id="rId24"/>
    </p:embeddedFont>
    <p:embeddedFont>
      <p:font typeface="Raleway" pitchFamily="2" charset="0"/>
      <p:regular r:id="rId25"/>
      <p:bold r:id="rId26"/>
      <p:italic r:id="rId27"/>
      <p:boldItalic r:id="rId28"/>
    </p:embeddedFont>
    <p:embeddedFont>
      <p:font typeface="Raleway Thin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89B81-6EFA-040A-12C2-EF83461D06C1}" v="632" dt="2021-08-29T16:05:20.867"/>
    <p1510:client id="{3367AC58-FBDF-CAC7-6E22-10FCA7B34556}" v="126" dt="2023-08-30T15:59:45.615"/>
    <p1510:client id="{36A87ED8-C67E-9C2C-7865-0EA6DC1888A1}" v="38" dt="2021-08-31T08:40:52.594"/>
    <p1510:client id="{46DFB641-1BD2-503E-4413-2F616B482AEE}" v="18" dt="2022-09-03T07:33:55.272"/>
    <p1510:client id="{51ECFDA8-975E-D7FF-E73F-675536ED6817}" v="676" dt="2021-08-28T12:36:02.359"/>
    <p1510:client id="{932875B8-A81B-5A1C-D867-19446F0554F5}" v="194" dt="2022-09-02T08:09:21.666"/>
  </p1510:revLst>
</p1510:revInfo>
</file>

<file path=ppt/tableStyles.xml><?xml version="1.0" encoding="utf-8"?>
<a:tblStyleLst xmlns:a="http://schemas.openxmlformats.org/drawingml/2006/main" def="{EEA3D28B-2B04-439B-9435-86358D4FA4F6}">
  <a:tblStyle styleId="{EEA3D28B-2B04-439B-9435-86358D4FA4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Ghyselinck" userId="S::ingrid.ghyselinck@gbsbeersel.be::fb11f8e7-128e-47bd-9dec-2ff0d3a77590" providerId="AD" clId="Web-{46DFB641-1BD2-503E-4413-2F616B482AEE}"/>
    <pc:docChg chg="modSld">
      <pc:chgData name="Ingrid Ghyselinck" userId="S::ingrid.ghyselinck@gbsbeersel.be::fb11f8e7-128e-47bd-9dec-2ff0d3a77590" providerId="AD" clId="Web-{46DFB641-1BD2-503E-4413-2F616B482AEE}" dt="2022-09-03T07:33:39.225" v="15" actId="20577"/>
      <pc:docMkLst>
        <pc:docMk/>
      </pc:docMkLst>
      <pc:sldChg chg="modSp">
        <pc:chgData name="Ingrid Ghyselinck" userId="S::ingrid.ghyselinck@gbsbeersel.be::fb11f8e7-128e-47bd-9dec-2ff0d3a77590" providerId="AD" clId="Web-{46DFB641-1BD2-503E-4413-2F616B482AEE}" dt="2022-09-03T07:23:54.813" v="0" actId="20577"/>
        <pc:sldMkLst>
          <pc:docMk/>
          <pc:sldMk cId="0" sldId="258"/>
        </pc:sldMkLst>
        <pc:spChg chg="mod">
          <ac:chgData name="Ingrid Ghyselinck" userId="S::ingrid.ghyselinck@gbsbeersel.be::fb11f8e7-128e-47bd-9dec-2ff0d3a77590" providerId="AD" clId="Web-{46DFB641-1BD2-503E-4413-2F616B482AEE}" dt="2022-09-03T07:23:54.813" v="0" actId="20577"/>
          <ac:spMkLst>
            <pc:docMk/>
            <pc:sldMk cId="0" sldId="258"/>
            <ac:spMk id="932" creationId="{00000000-0000-0000-0000-000000000000}"/>
          </ac:spMkLst>
        </pc:spChg>
      </pc:sldChg>
      <pc:sldChg chg="addSp delSp modSp addAnim delAnim">
        <pc:chgData name="Ingrid Ghyselinck" userId="S::ingrid.ghyselinck@gbsbeersel.be::fb11f8e7-128e-47bd-9dec-2ff0d3a77590" providerId="AD" clId="Web-{46DFB641-1BD2-503E-4413-2F616B482AEE}" dt="2022-09-03T07:33:39.193" v="14" actId="1076"/>
        <pc:sldMkLst>
          <pc:docMk/>
          <pc:sldMk cId="0" sldId="259"/>
        </pc:sldMkLst>
        <pc:spChg chg="add del mod">
          <ac:chgData name="Ingrid Ghyselinck" userId="S::ingrid.ghyselinck@gbsbeersel.be::fb11f8e7-128e-47bd-9dec-2ff0d3a77590" providerId="AD" clId="Web-{46DFB641-1BD2-503E-4413-2F616B482AEE}" dt="2022-09-03T07:30:28.921" v="6"/>
          <ac:spMkLst>
            <pc:docMk/>
            <pc:sldMk cId="0" sldId="259"/>
            <ac:spMk id="3" creationId="{51618DDD-D2AD-51E9-E00A-6814E244DFFB}"/>
          </ac:spMkLst>
        </pc:spChg>
        <pc:spChg chg="add del mod">
          <ac:chgData name="Ingrid Ghyselinck" userId="S::ingrid.ghyselinck@gbsbeersel.be::fb11f8e7-128e-47bd-9dec-2ff0d3a77590" providerId="AD" clId="Web-{46DFB641-1BD2-503E-4413-2F616B482AEE}" dt="2022-09-03T07:31:11.001" v="10"/>
          <ac:spMkLst>
            <pc:docMk/>
            <pc:sldMk cId="0" sldId="259"/>
            <ac:spMk id="5" creationId="{62325EC4-1102-80FE-97CA-5C14C86F5556}"/>
          </ac:spMkLst>
        </pc:spChg>
        <pc:spChg chg="mod">
          <ac:chgData name="Ingrid Ghyselinck" userId="S::ingrid.ghyselinck@gbsbeersel.be::fb11f8e7-128e-47bd-9dec-2ff0d3a77590" providerId="AD" clId="Web-{46DFB641-1BD2-503E-4413-2F616B482AEE}" dt="2022-09-03T07:31:16.907" v="11" actId="1076"/>
          <ac:spMkLst>
            <pc:docMk/>
            <pc:sldMk cId="0" sldId="259"/>
            <ac:spMk id="940" creationId="{00000000-0000-0000-0000-000000000000}"/>
          </ac:spMkLst>
        </pc:spChg>
        <pc:spChg chg="del">
          <ac:chgData name="Ingrid Ghyselinck" userId="S::ingrid.ghyselinck@gbsbeersel.be::fb11f8e7-128e-47bd-9dec-2ff0d3a77590" providerId="AD" clId="Web-{46DFB641-1BD2-503E-4413-2F616B482AEE}" dt="2022-09-03T07:29:41.592" v="1"/>
          <ac:spMkLst>
            <pc:docMk/>
            <pc:sldMk cId="0" sldId="259"/>
            <ac:spMk id="941" creationId="{00000000-0000-0000-0000-000000000000}"/>
          </ac:spMkLst>
        </pc:spChg>
        <pc:spChg chg="mod">
          <ac:chgData name="Ingrid Ghyselinck" userId="S::ingrid.ghyselinck@gbsbeersel.be::fb11f8e7-128e-47bd-9dec-2ff0d3a77590" providerId="AD" clId="Web-{46DFB641-1BD2-503E-4413-2F616B482AEE}" dt="2022-09-03T07:33:39.193" v="14" actId="1076"/>
          <ac:spMkLst>
            <pc:docMk/>
            <pc:sldMk cId="0" sldId="259"/>
            <ac:spMk id="942" creationId="{00000000-0000-0000-0000-000000000000}"/>
          </ac:spMkLst>
        </pc:spChg>
        <pc:spChg chg="add del mod">
          <ac:chgData name="Ingrid Ghyselinck" userId="S::ingrid.ghyselinck@gbsbeersel.be::fb11f8e7-128e-47bd-9dec-2ff0d3a77590" providerId="AD" clId="Web-{46DFB641-1BD2-503E-4413-2F616B482AEE}" dt="2022-09-03T07:30:51.110" v="7"/>
          <ac:spMkLst>
            <pc:docMk/>
            <pc:sldMk cId="0" sldId="259"/>
            <ac:spMk id="954" creationId="{00000000-0000-0000-0000-000000000000}"/>
          </ac:spMkLst>
        </pc:spChg>
        <pc:spChg chg="mod">
          <ac:chgData name="Ingrid Ghyselinck" userId="S::ingrid.ghyselinck@gbsbeersel.be::fb11f8e7-128e-47bd-9dec-2ff0d3a77590" providerId="AD" clId="Web-{46DFB641-1BD2-503E-4413-2F616B482AEE}" dt="2022-09-03T07:31:28.345" v="12" actId="1076"/>
          <ac:spMkLst>
            <pc:docMk/>
            <pc:sldMk cId="0" sldId="259"/>
            <ac:spMk id="956" creationId="{00000000-0000-0000-0000-000000000000}"/>
          </ac:spMkLst>
        </pc:spChg>
        <pc:spChg chg="mod">
          <ac:chgData name="Ingrid Ghyselinck" userId="S::ingrid.ghyselinck@gbsbeersel.be::fb11f8e7-128e-47bd-9dec-2ff0d3a77590" providerId="AD" clId="Web-{46DFB641-1BD2-503E-4413-2F616B482AEE}" dt="2022-09-03T07:31:31.830" v="13" actId="1076"/>
          <ac:spMkLst>
            <pc:docMk/>
            <pc:sldMk cId="0" sldId="259"/>
            <ac:spMk id="960" creationId="{00000000-0000-0000-0000-000000000000}"/>
          </ac:spMkLst>
        </pc:spChg>
      </pc:sldChg>
      <pc:sldChg chg="modSp">
        <pc:chgData name="Ingrid Ghyselinck" userId="S::ingrid.ghyselinck@gbsbeersel.be::fb11f8e7-128e-47bd-9dec-2ff0d3a77590" providerId="AD" clId="Web-{46DFB641-1BD2-503E-4413-2F616B482AEE}" dt="2022-09-03T07:33:39.225" v="15" actId="20577"/>
        <pc:sldMkLst>
          <pc:docMk/>
          <pc:sldMk cId="2155810205" sldId="314"/>
        </pc:sldMkLst>
        <pc:spChg chg="mod">
          <ac:chgData name="Ingrid Ghyselinck" userId="S::ingrid.ghyselinck@gbsbeersel.be::fb11f8e7-128e-47bd-9dec-2ff0d3a77590" providerId="AD" clId="Web-{46DFB641-1BD2-503E-4413-2F616B482AEE}" dt="2022-09-03T07:33:39.225" v="15" actId="20577"/>
          <ac:spMkLst>
            <pc:docMk/>
            <pc:sldMk cId="2155810205" sldId="314"/>
            <ac:spMk id="2" creationId="{3CFA9711-28D1-4842-85CF-30C52C10106C}"/>
          </ac:spMkLst>
        </pc:spChg>
      </pc:sldChg>
    </pc:docChg>
  </pc:docChgLst>
  <pc:docChgLst>
    <pc:chgData name="Ingrid Ghyselinck" userId="S::ingrid.ghyselinck@despringveer.be::fb11f8e7-128e-47bd-9dec-2ff0d3a77590" providerId="AD" clId="Web-{51ECFDA8-975E-D7FF-E73F-675536ED6817}"/>
    <pc:docChg chg="addSld modSld">
      <pc:chgData name="Ingrid Ghyselinck" userId="S::ingrid.ghyselinck@despringveer.be::fb11f8e7-128e-47bd-9dec-2ff0d3a77590" providerId="AD" clId="Web-{51ECFDA8-975E-D7FF-E73F-675536ED6817}" dt="2021-08-28T12:36:02.359" v="658"/>
      <pc:docMkLst>
        <pc:docMk/>
      </pc:docMkLst>
      <pc:sldChg chg="modSp">
        <pc:chgData name="Ingrid Ghyselinck" userId="S::ingrid.ghyselinck@despringveer.be::fb11f8e7-128e-47bd-9dec-2ff0d3a77590" providerId="AD" clId="Web-{51ECFDA8-975E-D7FF-E73F-675536ED6817}" dt="2021-08-28T11:24:44.210" v="19" actId="20577"/>
        <pc:sldMkLst>
          <pc:docMk/>
          <pc:sldMk cId="0" sldId="256"/>
        </pc:sldMkLst>
        <pc:spChg chg="mod">
          <ac:chgData name="Ingrid Ghyselinck" userId="S::ingrid.ghyselinck@despringveer.be::fb11f8e7-128e-47bd-9dec-2ff0d3a77590" providerId="AD" clId="Web-{51ECFDA8-975E-D7FF-E73F-675536ED6817}" dt="2021-08-28T11:24:23.038" v="13" actId="20577"/>
          <ac:spMkLst>
            <pc:docMk/>
            <pc:sldMk cId="0" sldId="256"/>
            <ac:spMk id="911" creationId="{00000000-0000-0000-0000-000000000000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1:24:44.210" v="19" actId="20577"/>
          <ac:spMkLst>
            <pc:docMk/>
            <pc:sldMk cId="0" sldId="256"/>
            <ac:spMk id="912" creationId="{00000000-0000-0000-0000-000000000000}"/>
          </ac:spMkLst>
        </pc:spChg>
      </pc:sldChg>
      <pc:sldChg chg="modSp modTransition">
        <pc:chgData name="Ingrid Ghyselinck" userId="S::ingrid.ghyselinck@despringveer.be::fb11f8e7-128e-47bd-9dec-2ff0d3a77590" providerId="AD" clId="Web-{51ECFDA8-975E-D7FF-E73F-675536ED6817}" dt="2021-08-28T11:38:02.006" v="279" actId="20577"/>
        <pc:sldMkLst>
          <pc:docMk/>
          <pc:sldMk cId="0" sldId="257"/>
        </pc:sldMkLst>
        <pc:spChg chg="mod">
          <ac:chgData name="Ingrid Ghyselinck" userId="S::ingrid.ghyselinck@despringveer.be::fb11f8e7-128e-47bd-9dec-2ff0d3a77590" providerId="AD" clId="Web-{51ECFDA8-975E-D7FF-E73F-675536ED6817}" dt="2021-08-28T11:28:29.979" v="41" actId="20577"/>
          <ac:spMkLst>
            <pc:docMk/>
            <pc:sldMk cId="0" sldId="257"/>
            <ac:spMk id="925" creationId="{00000000-0000-0000-0000-000000000000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1:38:02.006" v="279" actId="20577"/>
          <ac:spMkLst>
            <pc:docMk/>
            <pc:sldMk cId="0" sldId="257"/>
            <ac:spMk id="926" creationId="{00000000-0000-0000-0000-000000000000}"/>
          </ac:spMkLst>
        </pc:spChg>
      </pc:sldChg>
      <pc:sldChg chg="modSp">
        <pc:chgData name="Ingrid Ghyselinck" userId="S::ingrid.ghyselinck@despringveer.be::fb11f8e7-128e-47bd-9dec-2ff0d3a77590" providerId="AD" clId="Web-{51ECFDA8-975E-D7FF-E73F-675536ED6817}" dt="2021-08-28T11:45:51.643" v="374" actId="20577"/>
        <pc:sldMkLst>
          <pc:docMk/>
          <pc:sldMk cId="0" sldId="258"/>
        </pc:sldMkLst>
        <pc:spChg chg="mod">
          <ac:chgData name="Ingrid Ghyselinck" userId="S::ingrid.ghyselinck@despringveer.be::fb11f8e7-128e-47bd-9dec-2ff0d3a77590" providerId="AD" clId="Web-{51ECFDA8-975E-D7FF-E73F-675536ED6817}" dt="2021-08-28T11:39:26.960" v="301" actId="1076"/>
          <ac:spMkLst>
            <pc:docMk/>
            <pc:sldMk cId="0" sldId="258"/>
            <ac:spMk id="931" creationId="{00000000-0000-0000-0000-000000000000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1:45:51.643" v="374" actId="20577"/>
          <ac:spMkLst>
            <pc:docMk/>
            <pc:sldMk cId="0" sldId="258"/>
            <ac:spMk id="932" creationId="{00000000-0000-0000-0000-000000000000}"/>
          </ac:spMkLst>
        </pc:spChg>
      </pc:sldChg>
      <pc:sldChg chg="addSp delSp modSp addAnim modAnim">
        <pc:chgData name="Ingrid Ghyselinck" userId="S::ingrid.ghyselinck@despringveer.be::fb11f8e7-128e-47bd-9dec-2ff0d3a77590" providerId="AD" clId="Web-{51ECFDA8-975E-D7FF-E73F-675536ED6817}" dt="2021-08-28T11:56:38.450" v="449" actId="14100"/>
        <pc:sldMkLst>
          <pc:docMk/>
          <pc:sldMk cId="0" sldId="259"/>
        </pc:sldMkLst>
        <pc:spChg chg="add del mod">
          <ac:chgData name="Ingrid Ghyselinck" userId="S::ingrid.ghyselinck@despringveer.be::fb11f8e7-128e-47bd-9dec-2ff0d3a77590" providerId="AD" clId="Web-{51ECFDA8-975E-D7FF-E73F-675536ED6817}" dt="2021-08-28T11:53:37.509" v="389"/>
          <ac:spMkLst>
            <pc:docMk/>
            <pc:sldMk cId="0" sldId="259"/>
            <ac:spMk id="3" creationId="{6FED345E-BD66-453D-90A8-F222671B5BA3}"/>
          </ac:spMkLst>
        </pc:spChg>
        <pc:spChg chg="add del mod">
          <ac:chgData name="Ingrid Ghyselinck" userId="S::ingrid.ghyselinck@despringveer.be::fb11f8e7-128e-47bd-9dec-2ff0d3a77590" providerId="AD" clId="Web-{51ECFDA8-975E-D7FF-E73F-675536ED6817}" dt="2021-08-28T11:53:44.041" v="390"/>
          <ac:spMkLst>
            <pc:docMk/>
            <pc:sldMk cId="0" sldId="259"/>
            <ac:spMk id="5" creationId="{164B8B5A-B396-4022-A332-F2AF28F22A4B}"/>
          </ac:spMkLst>
        </pc:spChg>
        <pc:spChg chg="add del mod">
          <ac:chgData name="Ingrid Ghyselinck" userId="S::ingrid.ghyselinck@despringveer.be::fb11f8e7-128e-47bd-9dec-2ff0d3a77590" providerId="AD" clId="Web-{51ECFDA8-975E-D7FF-E73F-675536ED6817}" dt="2021-08-28T11:54:08.354" v="395"/>
          <ac:spMkLst>
            <pc:docMk/>
            <pc:sldMk cId="0" sldId="259"/>
            <ac:spMk id="7" creationId="{893C7EA7-A4AF-4813-8233-32EF67A89257}"/>
          </ac:spMkLst>
        </pc:spChg>
        <pc:spChg chg="add del mod">
          <ac:chgData name="Ingrid Ghyselinck" userId="S::ingrid.ghyselinck@despringveer.be::fb11f8e7-128e-47bd-9dec-2ff0d3a77590" providerId="AD" clId="Web-{51ECFDA8-975E-D7FF-E73F-675536ED6817}" dt="2021-08-28T11:54:14.588" v="396"/>
          <ac:spMkLst>
            <pc:docMk/>
            <pc:sldMk cId="0" sldId="259"/>
            <ac:spMk id="9" creationId="{25E78BE5-31FB-4BB2-8EF3-14F28B5458DB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1:55:35.964" v="427" actId="20577"/>
          <ac:spMkLst>
            <pc:docMk/>
            <pc:sldMk cId="0" sldId="259"/>
            <ac:spMk id="951" creationId="{00000000-0000-0000-0000-000000000000}"/>
          </ac:spMkLst>
        </pc:spChg>
        <pc:spChg chg="del mod">
          <ac:chgData name="Ingrid Ghyselinck" userId="S::ingrid.ghyselinck@despringveer.be::fb11f8e7-128e-47bd-9dec-2ff0d3a77590" providerId="AD" clId="Web-{51ECFDA8-975E-D7FF-E73F-675536ED6817}" dt="2021-08-28T11:54:04.447" v="392"/>
          <ac:spMkLst>
            <pc:docMk/>
            <pc:sldMk cId="0" sldId="259"/>
            <ac:spMk id="952" creationId="{00000000-0000-0000-0000-000000000000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1:53:03.587" v="378" actId="20577"/>
          <ac:spMkLst>
            <pc:docMk/>
            <pc:sldMk cId="0" sldId="259"/>
            <ac:spMk id="953" creationId="{00000000-0000-0000-0000-000000000000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1:54:40.635" v="399" actId="20577"/>
          <ac:spMkLst>
            <pc:docMk/>
            <pc:sldMk cId="0" sldId="259"/>
            <ac:spMk id="954" creationId="{00000000-0000-0000-0000-000000000000}"/>
          </ac:spMkLst>
        </pc:spChg>
        <pc:spChg chg="del mod">
          <ac:chgData name="Ingrid Ghyselinck" userId="S::ingrid.ghyselinck@despringveer.be::fb11f8e7-128e-47bd-9dec-2ff0d3a77590" providerId="AD" clId="Web-{51ECFDA8-975E-D7FF-E73F-675536ED6817}" dt="2021-08-28T11:53:29.212" v="386"/>
          <ac:spMkLst>
            <pc:docMk/>
            <pc:sldMk cId="0" sldId="259"/>
            <ac:spMk id="955" creationId="{00000000-0000-0000-0000-000000000000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1:55:10.573" v="414" actId="20577"/>
          <ac:spMkLst>
            <pc:docMk/>
            <pc:sldMk cId="0" sldId="259"/>
            <ac:spMk id="956" creationId="{00000000-0000-0000-0000-000000000000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3:34.056" v="387"/>
          <ac:spMkLst>
            <pc:docMk/>
            <pc:sldMk cId="0" sldId="259"/>
            <ac:spMk id="957" creationId="{00000000-0000-0000-0000-000000000000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1:55:48.371" v="431" actId="20577"/>
          <ac:spMkLst>
            <pc:docMk/>
            <pc:sldMk cId="0" sldId="259"/>
            <ac:spMk id="958" creationId="{00000000-0000-0000-0000-000000000000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4:04.729" v="393"/>
          <ac:spMkLst>
            <pc:docMk/>
            <pc:sldMk cId="0" sldId="259"/>
            <ac:spMk id="959" creationId="{00000000-0000-0000-0000-000000000000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1:55:25.980" v="419" actId="20577"/>
          <ac:spMkLst>
            <pc:docMk/>
            <pc:sldMk cId="0" sldId="259"/>
            <ac:spMk id="960" creationId="{00000000-0000-0000-0000-000000000000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3:34.681" v="388"/>
          <ac:spMkLst>
            <pc:docMk/>
            <pc:sldMk cId="0" sldId="259"/>
            <ac:spMk id="961" creationId="{00000000-0000-0000-0000-000000000000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1:56:38.450" v="449" actId="14100"/>
          <ac:spMkLst>
            <pc:docMk/>
            <pc:sldMk cId="0" sldId="259"/>
            <ac:spMk id="962" creationId="{00000000-0000-0000-0000-000000000000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4:05.869" v="394"/>
          <ac:spMkLst>
            <pc:docMk/>
            <pc:sldMk cId="0" sldId="259"/>
            <ac:spMk id="963" creationId="{00000000-0000-0000-0000-000000000000}"/>
          </ac:spMkLst>
        </pc:spChg>
      </pc:sldChg>
      <pc:sldChg chg="delSp">
        <pc:chgData name="Ingrid Ghyselinck" userId="S::ingrid.ghyselinck@despringveer.be::fb11f8e7-128e-47bd-9dec-2ff0d3a77590" providerId="AD" clId="Web-{51ECFDA8-975E-D7FF-E73F-675536ED6817}" dt="2021-08-28T12:33:11.855" v="641"/>
        <pc:sldMkLst>
          <pc:docMk/>
          <pc:sldMk cId="0" sldId="260"/>
        </pc:sldMkLst>
        <pc:grpChg chg="del">
          <ac:chgData name="Ingrid Ghyselinck" userId="S::ingrid.ghyselinck@despringveer.be::fb11f8e7-128e-47bd-9dec-2ff0d3a77590" providerId="AD" clId="Web-{51ECFDA8-975E-D7FF-E73F-675536ED6817}" dt="2021-08-28T12:33:11.855" v="641"/>
          <ac:grpSpMkLst>
            <pc:docMk/>
            <pc:sldMk cId="0" sldId="260"/>
            <ac:grpSpMk id="970" creationId="{00000000-0000-0000-0000-000000000000}"/>
          </ac:grpSpMkLst>
        </pc:grpChg>
      </pc:sldChg>
      <pc:sldChg chg="addSp">
        <pc:chgData name="Ingrid Ghyselinck" userId="S::ingrid.ghyselinck@despringveer.be::fb11f8e7-128e-47bd-9dec-2ff0d3a77590" providerId="AD" clId="Web-{51ECFDA8-975E-D7FF-E73F-675536ED6817}" dt="2021-08-28T12:33:37.699" v="644"/>
        <pc:sldMkLst>
          <pc:docMk/>
          <pc:sldMk cId="0" sldId="292"/>
        </pc:sldMkLst>
        <pc:spChg chg="add">
          <ac:chgData name="Ingrid Ghyselinck" userId="S::ingrid.ghyselinck@despringveer.be::fb11f8e7-128e-47bd-9dec-2ff0d3a77590" providerId="AD" clId="Web-{51ECFDA8-975E-D7FF-E73F-675536ED6817}" dt="2021-08-28T12:33:32.543" v="642"/>
          <ac:spMkLst>
            <pc:docMk/>
            <pc:sldMk cId="0" sldId="292"/>
            <ac:spMk id="2" creationId="{CE445635-E298-4E67-BDC2-FD4043F0F83A}"/>
          </ac:spMkLst>
        </pc:spChg>
        <pc:spChg chg="add">
          <ac:chgData name="Ingrid Ghyselinck" userId="S::ingrid.ghyselinck@despringveer.be::fb11f8e7-128e-47bd-9dec-2ff0d3a77590" providerId="AD" clId="Web-{51ECFDA8-975E-D7FF-E73F-675536ED6817}" dt="2021-08-28T12:33:37.340" v="643"/>
          <ac:spMkLst>
            <pc:docMk/>
            <pc:sldMk cId="0" sldId="292"/>
            <ac:spMk id="3" creationId="{470E5DB6-6B96-41DF-A47B-E9022D16E66A}"/>
          </ac:spMkLst>
        </pc:spChg>
        <pc:spChg chg="add">
          <ac:chgData name="Ingrid Ghyselinck" userId="S::ingrid.ghyselinck@despringveer.be::fb11f8e7-128e-47bd-9dec-2ff0d3a77590" providerId="AD" clId="Web-{51ECFDA8-975E-D7FF-E73F-675536ED6817}" dt="2021-08-28T12:33:37.699" v="644"/>
          <ac:spMkLst>
            <pc:docMk/>
            <pc:sldMk cId="0" sldId="292"/>
            <ac:spMk id="4" creationId="{0C9C55B4-152C-493E-8397-4E79C339118C}"/>
          </ac:spMkLst>
        </pc:spChg>
      </pc:sldChg>
      <pc:sldChg chg="addSp delSp modSp new">
        <pc:chgData name="Ingrid Ghyselinck" userId="S::ingrid.ghyselinck@despringveer.be::fb11f8e7-128e-47bd-9dec-2ff0d3a77590" providerId="AD" clId="Web-{51ECFDA8-975E-D7FF-E73F-675536ED6817}" dt="2021-08-28T12:04:05.581" v="502" actId="1076"/>
        <pc:sldMkLst>
          <pc:docMk/>
          <pc:sldMk cId="895976410" sldId="312"/>
        </pc:sldMkLst>
        <pc:spChg chg="mod">
          <ac:chgData name="Ingrid Ghyselinck" userId="S::ingrid.ghyselinck@despringveer.be::fb11f8e7-128e-47bd-9dec-2ff0d3a77590" providerId="AD" clId="Web-{51ECFDA8-975E-D7FF-E73F-675536ED6817}" dt="2021-08-28T12:00:56.375" v="488" actId="14100"/>
          <ac:spMkLst>
            <pc:docMk/>
            <pc:sldMk cId="895976410" sldId="312"/>
            <ac:spMk id="2" creationId="{C4DBE87E-ECE0-4B86-A8C8-C2666F93E139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46.545" v="459"/>
          <ac:spMkLst>
            <pc:docMk/>
            <pc:sldMk cId="895976410" sldId="312"/>
            <ac:spMk id="3" creationId="{5AD4426B-69C5-4718-92A1-05BDD7319637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46.545" v="458"/>
          <ac:spMkLst>
            <pc:docMk/>
            <pc:sldMk cId="895976410" sldId="312"/>
            <ac:spMk id="4" creationId="{58EA770D-8964-4186-BB49-574EBD2330C5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46.545" v="457"/>
          <ac:spMkLst>
            <pc:docMk/>
            <pc:sldMk cId="895976410" sldId="312"/>
            <ac:spMk id="5" creationId="{76140169-F6C3-436C-B236-8E75A42F80AF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46.545" v="456"/>
          <ac:spMkLst>
            <pc:docMk/>
            <pc:sldMk cId="895976410" sldId="312"/>
            <ac:spMk id="6" creationId="{121AEF43-4C2F-4C49-A92C-E4E74A31016E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46.545" v="455"/>
          <ac:spMkLst>
            <pc:docMk/>
            <pc:sldMk cId="895976410" sldId="312"/>
            <ac:spMk id="7" creationId="{E0BD1546-B17F-4596-8C2E-51B2C6F1B262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51.499" v="462"/>
          <ac:spMkLst>
            <pc:docMk/>
            <pc:sldMk cId="895976410" sldId="312"/>
            <ac:spMk id="8" creationId="{8F5033DF-C448-4A33-BAAD-D71166089596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46.545" v="454"/>
          <ac:spMkLst>
            <pc:docMk/>
            <pc:sldMk cId="895976410" sldId="312"/>
            <ac:spMk id="9" creationId="{249FD081-4BE2-47DC-994E-8143ECB61E5A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51.499" v="461"/>
          <ac:spMkLst>
            <pc:docMk/>
            <pc:sldMk cId="895976410" sldId="312"/>
            <ac:spMk id="10" creationId="{8B93E94F-A7BA-4DCA-8DB3-C20E26185EA7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46.545" v="453"/>
          <ac:spMkLst>
            <pc:docMk/>
            <pc:sldMk cId="895976410" sldId="312"/>
            <ac:spMk id="11" creationId="{B06EAB02-F031-4F0C-8D57-C2DB6314611C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46.545" v="452"/>
          <ac:spMkLst>
            <pc:docMk/>
            <pc:sldMk cId="895976410" sldId="312"/>
            <ac:spMk id="12" creationId="{A0A337D3-7804-4637-81FB-05CCC708C76F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46.530" v="451"/>
          <ac:spMkLst>
            <pc:docMk/>
            <pc:sldMk cId="895976410" sldId="312"/>
            <ac:spMk id="13" creationId="{FC131D4E-8749-476B-A247-B6680FA5C07A}"/>
          </ac:spMkLst>
        </pc:spChg>
        <pc:spChg chg="del">
          <ac:chgData name="Ingrid Ghyselinck" userId="S::ingrid.ghyselinck@despringveer.be::fb11f8e7-128e-47bd-9dec-2ff0d3a77590" providerId="AD" clId="Web-{51ECFDA8-975E-D7FF-E73F-675536ED6817}" dt="2021-08-28T11:58:51.499" v="460"/>
          <ac:spMkLst>
            <pc:docMk/>
            <pc:sldMk cId="895976410" sldId="312"/>
            <ac:spMk id="14" creationId="{8EAA5D10-D5F4-429A-B5D7-F6D44435CCFB}"/>
          </ac:spMkLst>
        </pc:spChg>
        <pc:spChg chg="add del mod">
          <ac:chgData name="Ingrid Ghyselinck" userId="S::ingrid.ghyselinck@despringveer.be::fb11f8e7-128e-47bd-9dec-2ff0d3a77590" providerId="AD" clId="Web-{51ECFDA8-975E-D7FF-E73F-675536ED6817}" dt="2021-08-28T11:59:11.874" v="465"/>
          <ac:spMkLst>
            <pc:docMk/>
            <pc:sldMk cId="895976410" sldId="312"/>
            <ac:spMk id="15" creationId="{C659C66D-38D2-4E59-9CCD-3D44820A4156}"/>
          </ac:spMkLst>
        </pc:spChg>
        <pc:spChg chg="add del">
          <ac:chgData name="Ingrid Ghyselinck" userId="S::ingrid.ghyselinck@despringveer.be::fb11f8e7-128e-47bd-9dec-2ff0d3a77590" providerId="AD" clId="Web-{51ECFDA8-975E-D7FF-E73F-675536ED6817}" dt="2021-08-28T12:01:45.032" v="489"/>
          <ac:spMkLst>
            <pc:docMk/>
            <pc:sldMk cId="895976410" sldId="312"/>
            <ac:spMk id="16" creationId="{A1252DEB-52A4-485A-AD74-EC5C7D8CD622}"/>
          </ac:spMkLst>
        </pc:spChg>
        <pc:spChg chg="add del">
          <ac:chgData name="Ingrid Ghyselinck" userId="S::ingrid.ghyselinck@despringveer.be::fb11f8e7-128e-47bd-9dec-2ff0d3a77590" providerId="AD" clId="Web-{51ECFDA8-975E-D7FF-E73F-675536ED6817}" dt="2021-08-28T12:00:38.219" v="486"/>
          <ac:spMkLst>
            <pc:docMk/>
            <pc:sldMk cId="895976410" sldId="312"/>
            <ac:spMk id="17" creationId="{DADF27B2-27CE-48B4-8A5F-DA7CF4229EA7}"/>
          </ac:spMkLst>
        </pc:spChg>
        <pc:spChg chg="add del">
          <ac:chgData name="Ingrid Ghyselinck" userId="S::ingrid.ghyselinck@despringveer.be::fb11f8e7-128e-47bd-9dec-2ff0d3a77590" providerId="AD" clId="Web-{51ECFDA8-975E-D7FF-E73F-675536ED6817}" dt="2021-08-28T12:01:47.157" v="490"/>
          <ac:spMkLst>
            <pc:docMk/>
            <pc:sldMk cId="895976410" sldId="312"/>
            <ac:spMk id="18" creationId="{C8E9FF0C-8B58-4CCE-AA8B-E3630037C14F}"/>
          </ac:spMkLst>
        </pc:spChg>
        <pc:picChg chg="add del mod">
          <ac:chgData name="Ingrid Ghyselinck" userId="S::ingrid.ghyselinck@despringveer.be::fb11f8e7-128e-47bd-9dec-2ff0d3a77590" providerId="AD" clId="Web-{51ECFDA8-975E-D7FF-E73F-675536ED6817}" dt="2021-08-28T12:03:25.253" v="494"/>
          <ac:picMkLst>
            <pc:docMk/>
            <pc:sldMk cId="895976410" sldId="312"/>
            <ac:picMk id="19" creationId="{5DBA429C-F0CD-4E04-B15D-49E784FB61E8}"/>
          </ac:picMkLst>
        </pc:picChg>
        <pc:picChg chg="add mod">
          <ac:chgData name="Ingrid Ghyselinck" userId="S::ingrid.ghyselinck@despringveer.be::fb11f8e7-128e-47bd-9dec-2ff0d3a77590" providerId="AD" clId="Web-{51ECFDA8-975E-D7FF-E73F-675536ED6817}" dt="2021-08-28T12:04:05.581" v="502" actId="1076"/>
          <ac:picMkLst>
            <pc:docMk/>
            <pc:sldMk cId="895976410" sldId="312"/>
            <ac:picMk id="20" creationId="{8BA922DD-3DE3-4402-A406-787E9AC322B2}"/>
          </ac:picMkLst>
        </pc:picChg>
      </pc:sldChg>
      <pc:sldChg chg="addSp delSp modSp new addAnim modAnim">
        <pc:chgData name="Ingrid Ghyselinck" userId="S::ingrid.ghyselinck@despringveer.be::fb11f8e7-128e-47bd-9dec-2ff0d3a77590" providerId="AD" clId="Web-{51ECFDA8-975E-D7FF-E73F-675536ED6817}" dt="2021-08-28T12:23:54.503" v="640"/>
        <pc:sldMkLst>
          <pc:docMk/>
          <pc:sldMk cId="3536933254" sldId="313"/>
        </pc:sldMkLst>
        <pc:spChg chg="mod">
          <ac:chgData name="Ingrid Ghyselinck" userId="S::ingrid.ghyselinck@despringveer.be::fb11f8e7-128e-47bd-9dec-2ff0d3a77590" providerId="AD" clId="Web-{51ECFDA8-975E-D7FF-E73F-675536ED6817}" dt="2021-08-28T12:06:56.240" v="519" actId="14100"/>
          <ac:spMkLst>
            <pc:docMk/>
            <pc:sldMk cId="3536933254" sldId="313"/>
            <ac:spMk id="2" creationId="{F1C57557-E165-480E-8963-39BD4B2807AB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2:08:51.118" v="538"/>
          <ac:spMkLst>
            <pc:docMk/>
            <pc:sldMk cId="3536933254" sldId="313"/>
            <ac:spMk id="3" creationId="{E862D5A4-5D95-41C5-A1F6-8526E3F38C10}"/>
          </ac:spMkLst>
        </pc:spChg>
        <pc:spChg chg="mod">
          <ac:chgData name="Ingrid Ghyselinck" userId="S::ingrid.ghyselinck@despringveer.be::fb11f8e7-128e-47bd-9dec-2ff0d3a77590" providerId="AD" clId="Web-{51ECFDA8-975E-D7FF-E73F-675536ED6817}" dt="2021-08-28T12:23:36.097" v="636" actId="20577"/>
          <ac:spMkLst>
            <pc:docMk/>
            <pc:sldMk cId="3536933254" sldId="313"/>
            <ac:spMk id="4" creationId="{7D03EBFC-87C3-44FC-BC00-835B1580FB7A}"/>
          </ac:spMkLst>
        </pc:spChg>
        <pc:spChg chg="add del">
          <ac:chgData name="Ingrid Ghyselinck" userId="S::ingrid.ghyselinck@despringveer.be::fb11f8e7-128e-47bd-9dec-2ff0d3a77590" providerId="AD" clId="Web-{51ECFDA8-975E-D7FF-E73F-675536ED6817}" dt="2021-08-28T12:06:08.005" v="508"/>
          <ac:spMkLst>
            <pc:docMk/>
            <pc:sldMk cId="3536933254" sldId="313"/>
            <ac:spMk id="5" creationId="{DE08FBD7-3E13-4653-971E-67685218348B}"/>
          </ac:spMkLst>
        </pc:spChg>
      </pc:sldChg>
      <pc:sldChg chg="addSp modSp new">
        <pc:chgData name="Ingrid Ghyselinck" userId="S::ingrid.ghyselinck@despringveer.be::fb11f8e7-128e-47bd-9dec-2ff0d3a77590" providerId="AD" clId="Web-{51ECFDA8-975E-D7FF-E73F-675536ED6817}" dt="2021-08-28T12:36:02.359" v="658"/>
        <pc:sldMkLst>
          <pc:docMk/>
          <pc:sldMk cId="2155810205" sldId="314"/>
        </pc:sldMkLst>
        <pc:spChg chg="mod">
          <ac:chgData name="Ingrid Ghyselinck" userId="S::ingrid.ghyselinck@despringveer.be::fb11f8e7-128e-47bd-9dec-2ff0d3a77590" providerId="AD" clId="Web-{51ECFDA8-975E-D7FF-E73F-675536ED6817}" dt="2021-08-28T12:35:49.640" v="657" actId="14100"/>
          <ac:spMkLst>
            <pc:docMk/>
            <pc:sldMk cId="2155810205" sldId="314"/>
            <ac:spMk id="3" creationId="{BAFA87C8-CACD-4E2A-B748-39906BC2A5D6}"/>
          </ac:spMkLst>
        </pc:spChg>
        <pc:spChg chg="add">
          <ac:chgData name="Ingrid Ghyselinck" userId="S::ingrid.ghyselinck@despringveer.be::fb11f8e7-128e-47bd-9dec-2ff0d3a77590" providerId="AD" clId="Web-{51ECFDA8-975E-D7FF-E73F-675536ED6817}" dt="2021-08-28T12:34:53.545" v="646"/>
          <ac:spMkLst>
            <pc:docMk/>
            <pc:sldMk cId="2155810205" sldId="314"/>
            <ac:spMk id="4" creationId="{1566950B-CCD8-4A58-9397-8759F6574BB8}"/>
          </ac:spMkLst>
        </pc:spChg>
        <pc:spChg chg="add">
          <ac:chgData name="Ingrid Ghyselinck" userId="S::ingrid.ghyselinck@despringveer.be::fb11f8e7-128e-47bd-9dec-2ff0d3a77590" providerId="AD" clId="Web-{51ECFDA8-975E-D7FF-E73F-675536ED6817}" dt="2021-08-28T12:36:02.359" v="658"/>
          <ac:spMkLst>
            <pc:docMk/>
            <pc:sldMk cId="2155810205" sldId="314"/>
            <ac:spMk id="5" creationId="{E2128752-CD23-4B10-83BE-905CDB3F8FD8}"/>
          </ac:spMkLst>
        </pc:spChg>
      </pc:sldChg>
    </pc:docChg>
  </pc:docChgLst>
  <pc:docChgLst>
    <pc:chgData name="Ingrid Ghyselinck" userId="S::ingrid.ghyselinck@gbsbeersel.be::fb11f8e7-128e-47bd-9dec-2ff0d3a77590" providerId="AD" clId="Web-{932875B8-A81B-5A1C-D867-19446F0554F5}"/>
    <pc:docChg chg="addSld delSld modSld">
      <pc:chgData name="Ingrid Ghyselinck" userId="S::ingrid.ghyselinck@gbsbeersel.be::fb11f8e7-128e-47bd-9dec-2ff0d3a77590" providerId="AD" clId="Web-{932875B8-A81B-5A1C-D867-19446F0554F5}" dt="2022-09-02T08:09:21.666" v="139"/>
      <pc:docMkLst>
        <pc:docMk/>
      </pc:docMkLst>
      <pc:sldChg chg="del">
        <pc:chgData name="Ingrid Ghyselinck" userId="S::ingrid.ghyselinck@gbsbeersel.be::fb11f8e7-128e-47bd-9dec-2ff0d3a77590" providerId="AD" clId="Web-{932875B8-A81B-5A1C-D867-19446F0554F5}" dt="2022-09-02T08:09:21.666" v="139"/>
        <pc:sldMkLst>
          <pc:docMk/>
          <pc:sldMk cId="0" sldId="257"/>
        </pc:sldMkLst>
      </pc:sldChg>
      <pc:sldChg chg="delSp modSp">
        <pc:chgData name="Ingrid Ghyselinck" userId="S::ingrid.ghyselinck@gbsbeersel.be::fb11f8e7-128e-47bd-9dec-2ff0d3a77590" providerId="AD" clId="Web-{932875B8-A81B-5A1C-D867-19446F0554F5}" dt="2022-09-02T08:05:44.519" v="76" actId="20577"/>
        <pc:sldMkLst>
          <pc:docMk/>
          <pc:sldMk cId="0" sldId="260"/>
        </pc:sldMkLst>
        <pc:spChg chg="del mod">
          <ac:chgData name="Ingrid Ghyselinck" userId="S::ingrid.ghyselinck@gbsbeersel.be::fb11f8e7-128e-47bd-9dec-2ff0d3a77590" providerId="AD" clId="Web-{932875B8-A81B-5A1C-D867-19446F0554F5}" dt="2022-09-02T08:05:08.377" v="55"/>
          <ac:spMkLst>
            <pc:docMk/>
            <pc:sldMk cId="0" sldId="260"/>
            <ac:spMk id="2" creationId="{044664A1-3D05-4D7B-BA7D-F4F790A7AEBE}"/>
          </ac:spMkLst>
        </pc:spChg>
        <pc:spChg chg="del">
          <ac:chgData name="Ingrid Ghyselinck" userId="S::ingrid.ghyselinck@gbsbeersel.be::fb11f8e7-128e-47bd-9dec-2ff0d3a77590" providerId="AD" clId="Web-{932875B8-A81B-5A1C-D867-19446F0554F5}" dt="2022-09-02T08:05:04.189" v="53"/>
          <ac:spMkLst>
            <pc:docMk/>
            <pc:sldMk cId="0" sldId="260"/>
            <ac:spMk id="3" creationId="{00000000-0000-0000-0000-000000000000}"/>
          </ac:spMkLst>
        </pc:spChg>
        <pc:spChg chg="mod">
          <ac:chgData name="Ingrid Ghyselinck" userId="S::ingrid.ghyselinck@gbsbeersel.be::fb11f8e7-128e-47bd-9dec-2ff0d3a77590" providerId="AD" clId="Web-{932875B8-A81B-5A1C-D867-19446F0554F5}" dt="2022-09-02T08:05:44.519" v="76" actId="20577"/>
          <ac:spMkLst>
            <pc:docMk/>
            <pc:sldMk cId="0" sldId="260"/>
            <ac:spMk id="969" creationId="{00000000-0000-0000-0000-000000000000}"/>
          </ac:spMkLst>
        </pc:spChg>
      </pc:sldChg>
      <pc:sldChg chg="modSp">
        <pc:chgData name="Ingrid Ghyselinck" userId="S::ingrid.ghyselinck@gbsbeersel.be::fb11f8e7-128e-47bd-9dec-2ff0d3a77590" providerId="AD" clId="Web-{932875B8-A81B-5A1C-D867-19446F0554F5}" dt="2022-09-02T08:01:19.307" v="12" actId="20577"/>
        <pc:sldMkLst>
          <pc:docMk/>
          <pc:sldMk cId="2155810205" sldId="314"/>
        </pc:sldMkLst>
        <pc:spChg chg="mod">
          <ac:chgData name="Ingrid Ghyselinck" userId="S::ingrid.ghyselinck@gbsbeersel.be::fb11f8e7-128e-47bd-9dec-2ff0d3a77590" providerId="AD" clId="Web-{932875B8-A81B-5A1C-D867-19446F0554F5}" dt="2022-09-02T08:01:19.307" v="12" actId="20577"/>
          <ac:spMkLst>
            <pc:docMk/>
            <pc:sldMk cId="2155810205" sldId="314"/>
            <ac:spMk id="2" creationId="{3CFA9711-28D1-4842-85CF-30C52C10106C}"/>
          </ac:spMkLst>
        </pc:spChg>
      </pc:sldChg>
      <pc:sldChg chg="delSp modSp">
        <pc:chgData name="Ingrid Ghyselinck" userId="S::ingrid.ghyselinck@gbsbeersel.be::fb11f8e7-128e-47bd-9dec-2ff0d3a77590" providerId="AD" clId="Web-{932875B8-A81B-5A1C-D867-19446F0554F5}" dt="2022-09-02T08:02:35.028" v="15" actId="20577"/>
        <pc:sldMkLst>
          <pc:docMk/>
          <pc:sldMk cId="2820035099" sldId="317"/>
        </pc:sldMkLst>
        <pc:spChg chg="mod">
          <ac:chgData name="Ingrid Ghyselinck" userId="S::ingrid.ghyselinck@gbsbeersel.be::fb11f8e7-128e-47bd-9dec-2ff0d3a77590" providerId="AD" clId="Web-{932875B8-A81B-5A1C-D867-19446F0554F5}" dt="2022-09-02T08:02:35.028" v="15" actId="20577"/>
          <ac:spMkLst>
            <pc:docMk/>
            <pc:sldMk cId="2820035099" sldId="317"/>
            <ac:spMk id="11" creationId="{AAB1911F-F5E6-4F56-9FE1-7F4931530EC1}"/>
          </ac:spMkLst>
        </pc:spChg>
        <pc:picChg chg="del">
          <ac:chgData name="Ingrid Ghyselinck" userId="S::ingrid.ghyselinck@gbsbeersel.be::fb11f8e7-128e-47bd-9dec-2ff0d3a77590" providerId="AD" clId="Web-{932875B8-A81B-5A1C-D867-19446F0554F5}" dt="2022-09-02T08:01:56.121" v="13"/>
          <ac:picMkLst>
            <pc:docMk/>
            <pc:sldMk cId="2820035099" sldId="317"/>
            <ac:picMk id="12" creationId="{FE80D001-F060-43D0-B18A-70B727870D5D}"/>
          </ac:picMkLst>
        </pc:picChg>
      </pc:sldChg>
      <pc:sldChg chg="modSp">
        <pc:chgData name="Ingrid Ghyselinck" userId="S::ingrid.ghyselinck@gbsbeersel.be::fb11f8e7-128e-47bd-9dec-2ff0d3a77590" providerId="AD" clId="Web-{932875B8-A81B-5A1C-D867-19446F0554F5}" dt="2022-09-02T08:04:26.391" v="52" actId="20577"/>
        <pc:sldMkLst>
          <pc:docMk/>
          <pc:sldMk cId="2937246116" sldId="319"/>
        </pc:sldMkLst>
        <pc:spChg chg="mod">
          <ac:chgData name="Ingrid Ghyselinck" userId="S::ingrid.ghyselinck@gbsbeersel.be::fb11f8e7-128e-47bd-9dec-2ff0d3a77590" providerId="AD" clId="Web-{932875B8-A81B-5A1C-D867-19446F0554F5}" dt="2022-09-02T08:04:26.391" v="52" actId="20577"/>
          <ac:spMkLst>
            <pc:docMk/>
            <pc:sldMk cId="2937246116" sldId="319"/>
            <ac:spMk id="2" creationId="{EB021123-939D-4E43-9ABC-E597DA8F8C90}"/>
          </ac:spMkLst>
        </pc:spChg>
      </pc:sldChg>
      <pc:sldChg chg="addSp modSp new">
        <pc:chgData name="Ingrid Ghyselinck" userId="S::ingrid.ghyselinck@gbsbeersel.be::fb11f8e7-128e-47bd-9dec-2ff0d3a77590" providerId="AD" clId="Web-{932875B8-A81B-5A1C-D867-19446F0554F5}" dt="2022-09-02T08:09:13.635" v="138" actId="20577"/>
        <pc:sldMkLst>
          <pc:docMk/>
          <pc:sldMk cId="3122287728" sldId="320"/>
        </pc:sldMkLst>
        <pc:spChg chg="mod">
          <ac:chgData name="Ingrid Ghyselinck" userId="S::ingrid.ghyselinck@gbsbeersel.be::fb11f8e7-128e-47bd-9dec-2ff0d3a77590" providerId="AD" clId="Web-{932875B8-A81B-5A1C-D867-19446F0554F5}" dt="2022-09-02T08:07:55.632" v="82"/>
          <ac:spMkLst>
            <pc:docMk/>
            <pc:sldMk cId="3122287728" sldId="320"/>
            <ac:spMk id="2" creationId="{AE1FE2AA-1D0F-46BB-815A-5F6019FCDA74}"/>
          </ac:spMkLst>
        </pc:spChg>
        <pc:spChg chg="add mod">
          <ac:chgData name="Ingrid Ghyselinck" userId="S::ingrid.ghyselinck@gbsbeersel.be::fb11f8e7-128e-47bd-9dec-2ff0d3a77590" providerId="AD" clId="Web-{932875B8-A81B-5A1C-D867-19446F0554F5}" dt="2022-09-02T08:09:13.635" v="138" actId="20577"/>
          <ac:spMkLst>
            <pc:docMk/>
            <pc:sldMk cId="3122287728" sldId="320"/>
            <ac:spMk id="3" creationId="{B9C9E8E5-30EC-0F62-7F00-3B04651EBFE6}"/>
          </ac:spMkLst>
        </pc:spChg>
      </pc:sldChg>
    </pc:docChg>
  </pc:docChgLst>
  <pc:docChgLst>
    <pc:chgData name="Ingrid Ghyselinck" userId="S::ingrid.ghyselinck@despringveer.be::fb11f8e7-128e-47bd-9dec-2ff0d3a77590" providerId="AD" clId="Web-{36A87ED8-C67E-9C2C-7865-0EA6DC1888A1}"/>
    <pc:docChg chg="modSld">
      <pc:chgData name="Ingrid Ghyselinck" userId="S::ingrid.ghyselinck@despringveer.be::fb11f8e7-128e-47bd-9dec-2ff0d3a77590" providerId="AD" clId="Web-{36A87ED8-C67E-9C2C-7865-0EA6DC1888A1}" dt="2021-08-31T08:40:52.594" v="19" actId="1076"/>
      <pc:docMkLst>
        <pc:docMk/>
      </pc:docMkLst>
      <pc:sldChg chg="addSp modSp">
        <pc:chgData name="Ingrid Ghyselinck" userId="S::ingrid.ghyselinck@despringveer.be::fb11f8e7-128e-47bd-9dec-2ff0d3a77590" providerId="AD" clId="Web-{36A87ED8-C67E-9C2C-7865-0EA6DC1888A1}" dt="2021-08-31T08:40:52.594" v="19" actId="1076"/>
        <pc:sldMkLst>
          <pc:docMk/>
          <pc:sldMk cId="0" sldId="260"/>
        </pc:sldMkLst>
        <pc:spChg chg="add mod">
          <ac:chgData name="Ingrid Ghyselinck" userId="S::ingrid.ghyselinck@despringveer.be::fb11f8e7-128e-47bd-9dec-2ff0d3a77590" providerId="AD" clId="Web-{36A87ED8-C67E-9C2C-7865-0EA6DC1888A1}" dt="2021-08-31T08:40:52.594" v="19" actId="1076"/>
          <ac:spMkLst>
            <pc:docMk/>
            <pc:sldMk cId="0" sldId="260"/>
            <ac:spMk id="2" creationId="{044664A1-3D05-4D7B-BA7D-F4F790A7AEBE}"/>
          </ac:spMkLst>
        </pc:spChg>
      </pc:sldChg>
      <pc:sldChg chg="modSp">
        <pc:chgData name="Ingrid Ghyselinck" userId="S::ingrid.ghyselinck@despringveer.be::fb11f8e7-128e-47bd-9dec-2ff0d3a77590" providerId="AD" clId="Web-{36A87ED8-C67E-9C2C-7865-0EA6DC1888A1}" dt="2021-08-31T08:39:49.950" v="3" actId="20577"/>
        <pc:sldMkLst>
          <pc:docMk/>
          <pc:sldMk cId="2155810205" sldId="314"/>
        </pc:sldMkLst>
        <pc:spChg chg="mod">
          <ac:chgData name="Ingrid Ghyselinck" userId="S::ingrid.ghyselinck@despringveer.be::fb11f8e7-128e-47bd-9dec-2ff0d3a77590" providerId="AD" clId="Web-{36A87ED8-C67E-9C2C-7865-0EA6DC1888A1}" dt="2021-08-31T08:39:49.950" v="3" actId="20577"/>
          <ac:spMkLst>
            <pc:docMk/>
            <pc:sldMk cId="2155810205" sldId="314"/>
            <ac:spMk id="2" creationId="{3CFA9711-28D1-4842-85CF-30C52C10106C}"/>
          </ac:spMkLst>
        </pc:spChg>
      </pc:sldChg>
      <pc:sldChg chg="modSp">
        <pc:chgData name="Ingrid Ghyselinck" userId="S::ingrid.ghyselinck@despringveer.be::fb11f8e7-128e-47bd-9dec-2ff0d3a77590" providerId="AD" clId="Web-{36A87ED8-C67E-9C2C-7865-0EA6DC1888A1}" dt="2021-08-31T08:40:08.029" v="4" actId="20577"/>
        <pc:sldMkLst>
          <pc:docMk/>
          <pc:sldMk cId="2937246116" sldId="319"/>
        </pc:sldMkLst>
        <pc:spChg chg="mod">
          <ac:chgData name="Ingrid Ghyselinck" userId="S::ingrid.ghyselinck@despringveer.be::fb11f8e7-128e-47bd-9dec-2ff0d3a77590" providerId="AD" clId="Web-{36A87ED8-C67E-9C2C-7865-0EA6DC1888A1}" dt="2021-08-31T08:40:08.029" v="4" actId="20577"/>
          <ac:spMkLst>
            <pc:docMk/>
            <pc:sldMk cId="2937246116" sldId="319"/>
            <ac:spMk id="5" creationId="{FF6CADB9-3213-40AA-8D6B-0E95A8DE53B9}"/>
          </ac:spMkLst>
        </pc:spChg>
      </pc:sldChg>
    </pc:docChg>
  </pc:docChgLst>
  <pc:docChgLst>
    <pc:chgData name="Ingrid Ghyselinck" userId="S::ingrid.ghyselinck@despringveer.be::fb11f8e7-128e-47bd-9dec-2ff0d3a77590" providerId="AD" clId="Web-{15A89B81-6EFA-040A-12C2-EF83461D06C1}"/>
    <pc:docChg chg="addSld delSld modSld sldOrd">
      <pc:chgData name="Ingrid Ghyselinck" userId="S::ingrid.ghyselinck@despringveer.be::fb11f8e7-128e-47bd-9dec-2ff0d3a77590" providerId="AD" clId="Web-{15A89B81-6EFA-040A-12C2-EF83461D06C1}" dt="2021-08-29T16:05:20.867" v="476" actId="20577"/>
      <pc:docMkLst>
        <pc:docMk/>
      </pc:docMkLst>
      <pc:sldChg chg="addSp delSp modSp">
        <pc:chgData name="Ingrid Ghyselinck" userId="S::ingrid.ghyselinck@despringveer.be::fb11f8e7-128e-47bd-9dec-2ff0d3a77590" providerId="AD" clId="Web-{15A89B81-6EFA-040A-12C2-EF83461D06C1}" dt="2021-08-29T09:31:20.727" v="404" actId="1076"/>
        <pc:sldMkLst>
          <pc:docMk/>
          <pc:sldMk cId="0" sldId="260"/>
        </pc:sldMkLst>
        <pc:spChg chg="add del mod">
          <ac:chgData name="Ingrid Ghyselinck" userId="S::ingrid.ghyselinck@despringveer.be::fb11f8e7-128e-47bd-9dec-2ff0d3a77590" providerId="AD" clId="Web-{15A89B81-6EFA-040A-12C2-EF83461D06C1}" dt="2021-08-29T09:26:28.971" v="398"/>
          <ac:spMkLst>
            <pc:docMk/>
            <pc:sldMk cId="0" sldId="260"/>
            <ac:spMk id="3" creationId="{91C80D30-846F-4825-84E6-7531C356D4D2}"/>
          </ac:spMkLst>
        </pc:spChg>
        <pc:spChg chg="del">
          <ac:chgData name="Ingrid Ghyselinck" userId="S::ingrid.ghyselinck@despringveer.be::fb11f8e7-128e-47bd-9dec-2ff0d3a77590" providerId="AD" clId="Web-{15A89B81-6EFA-040A-12C2-EF83461D06C1}" dt="2021-08-29T09:26:02.377" v="389"/>
          <ac:spMkLst>
            <pc:docMk/>
            <pc:sldMk cId="0" sldId="260"/>
            <ac:spMk id="968" creationId="{00000000-0000-0000-0000-000000000000}"/>
          </ac:spMkLst>
        </pc:spChg>
        <pc:spChg chg="mod">
          <ac:chgData name="Ingrid Ghyselinck" userId="S::ingrid.ghyselinck@despringveer.be::fb11f8e7-128e-47bd-9dec-2ff0d3a77590" providerId="AD" clId="Web-{15A89B81-6EFA-040A-12C2-EF83461D06C1}" dt="2021-08-29T09:26:32.627" v="399" actId="1076"/>
          <ac:spMkLst>
            <pc:docMk/>
            <pc:sldMk cId="0" sldId="260"/>
            <ac:spMk id="969" creationId="{00000000-0000-0000-0000-000000000000}"/>
          </ac:spMkLst>
        </pc:spChg>
        <pc:picChg chg="add mod">
          <ac:chgData name="Ingrid Ghyselinck" userId="S::ingrid.ghyselinck@despringveer.be::fb11f8e7-128e-47bd-9dec-2ff0d3a77590" providerId="AD" clId="Web-{15A89B81-6EFA-040A-12C2-EF83461D06C1}" dt="2021-08-29T09:31:20.727" v="404" actId="1076"/>
          <ac:picMkLst>
            <pc:docMk/>
            <pc:sldMk cId="0" sldId="260"/>
            <ac:picMk id="4" creationId="{69306752-C333-4F43-87E1-C82E6C79DA8E}"/>
          </ac:picMkLst>
        </pc:picChg>
      </pc:sldChg>
      <pc:sldChg chg="del">
        <pc:chgData name="Ingrid Ghyselinck" userId="S::ingrid.ghyselinck@despringveer.be::fb11f8e7-128e-47bd-9dec-2ff0d3a77590" providerId="AD" clId="Web-{15A89B81-6EFA-040A-12C2-EF83461D06C1}" dt="2021-08-29T09:31:37.040" v="454"/>
        <pc:sldMkLst>
          <pc:docMk/>
          <pc:sldMk cId="0" sldId="261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7.024" v="453"/>
        <pc:sldMkLst>
          <pc:docMk/>
          <pc:sldMk cId="0" sldId="262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7.024" v="452"/>
        <pc:sldMkLst>
          <pc:docMk/>
          <pc:sldMk cId="0" sldId="263"/>
        </pc:sldMkLst>
      </pc:sldChg>
      <pc:sldChg chg="addSp delSp modSp ord">
        <pc:chgData name="Ingrid Ghyselinck" userId="S::ingrid.ghyselinck@despringveer.be::fb11f8e7-128e-47bd-9dec-2ff0d3a77590" providerId="AD" clId="Web-{15A89B81-6EFA-040A-12C2-EF83461D06C1}" dt="2021-08-29T09:25:41.908" v="387" actId="20577"/>
        <pc:sldMkLst>
          <pc:docMk/>
          <pc:sldMk cId="0" sldId="264"/>
        </pc:sldMkLst>
        <pc:spChg chg="add del mod">
          <ac:chgData name="Ingrid Ghyselinck" userId="S::ingrid.ghyselinck@despringveer.be::fb11f8e7-128e-47bd-9dec-2ff0d3a77590" providerId="AD" clId="Web-{15A89B81-6EFA-040A-12C2-EF83461D06C1}" dt="2021-08-29T09:24:10.359" v="362"/>
          <ac:spMkLst>
            <pc:docMk/>
            <pc:sldMk cId="0" sldId="264"/>
            <ac:spMk id="3" creationId="{245345F4-07AE-40FD-8D32-CA4122E1D2F7}"/>
          </ac:spMkLst>
        </pc:spChg>
        <pc:spChg chg="add del mod">
          <ac:chgData name="Ingrid Ghyselinck" userId="S::ingrid.ghyselinck@despringveer.be::fb11f8e7-128e-47bd-9dec-2ff0d3a77590" providerId="AD" clId="Web-{15A89B81-6EFA-040A-12C2-EF83461D06C1}" dt="2021-08-29T09:24:40.734" v="369"/>
          <ac:spMkLst>
            <pc:docMk/>
            <pc:sldMk cId="0" sldId="264"/>
            <ac:spMk id="5" creationId="{049C59F3-1A4A-41BA-AB74-44E124E9CB43}"/>
          </ac:spMkLst>
        </pc:spChg>
        <pc:spChg chg="add mod">
          <ac:chgData name="Ingrid Ghyselinck" userId="S::ingrid.ghyselinck@despringveer.be::fb11f8e7-128e-47bd-9dec-2ff0d3a77590" providerId="AD" clId="Web-{15A89B81-6EFA-040A-12C2-EF83461D06C1}" dt="2021-08-29T09:25:41.908" v="387" actId="20577"/>
          <ac:spMkLst>
            <pc:docMk/>
            <pc:sldMk cId="0" sldId="264"/>
            <ac:spMk id="6" creationId="{189A2691-5E92-4A99-8859-EE41011EE47E}"/>
          </ac:spMkLst>
        </pc:spChg>
        <pc:spChg chg="del">
          <ac:chgData name="Ingrid Ghyselinck" userId="S::ingrid.ghyselinck@despringveer.be::fb11f8e7-128e-47bd-9dec-2ff0d3a77590" providerId="AD" clId="Web-{15A89B81-6EFA-040A-12C2-EF83461D06C1}" dt="2021-08-29T09:24:10.781" v="363"/>
          <ac:spMkLst>
            <pc:docMk/>
            <pc:sldMk cId="0" sldId="264"/>
            <ac:spMk id="1198" creationId="{00000000-0000-0000-0000-000000000000}"/>
          </ac:spMkLst>
        </pc:spChg>
        <pc:spChg chg="del">
          <ac:chgData name="Ingrid Ghyselinck" userId="S::ingrid.ghyselinck@despringveer.be::fb11f8e7-128e-47bd-9dec-2ff0d3a77590" providerId="AD" clId="Web-{15A89B81-6EFA-040A-12C2-EF83461D06C1}" dt="2021-08-29T09:24:05.046" v="361"/>
          <ac:spMkLst>
            <pc:docMk/>
            <pc:sldMk cId="0" sldId="264"/>
            <ac:spMk id="1200" creationId="{00000000-0000-0000-0000-000000000000}"/>
          </ac:spMkLst>
        </pc:spChg>
        <pc:spChg chg="mod">
          <ac:chgData name="Ingrid Ghyselinck" userId="S::ingrid.ghyselinck@despringveer.be::fb11f8e7-128e-47bd-9dec-2ff0d3a77590" providerId="AD" clId="Web-{15A89B81-6EFA-040A-12C2-EF83461D06C1}" dt="2021-08-29T09:25:11.266" v="373" actId="1076"/>
          <ac:spMkLst>
            <pc:docMk/>
            <pc:sldMk cId="0" sldId="264"/>
            <ac:spMk id="1201" creationId="{00000000-0000-0000-0000-000000000000}"/>
          </ac:spMkLst>
        </pc:spChg>
        <pc:spChg chg="del">
          <ac:chgData name="Ingrid Ghyselinck" userId="S::ingrid.ghyselinck@despringveer.be::fb11f8e7-128e-47bd-9dec-2ff0d3a77590" providerId="AD" clId="Web-{15A89B81-6EFA-040A-12C2-EF83461D06C1}" dt="2021-08-29T09:24:14.046" v="364"/>
          <ac:spMkLst>
            <pc:docMk/>
            <pc:sldMk cId="0" sldId="264"/>
            <ac:spMk id="1202" creationId="{00000000-0000-0000-0000-000000000000}"/>
          </ac:spMkLst>
        </pc:spChg>
        <pc:grpChg chg="mod">
          <ac:chgData name="Ingrid Ghyselinck" userId="S::ingrid.ghyselinck@despringveer.be::fb11f8e7-128e-47bd-9dec-2ff0d3a77590" providerId="AD" clId="Web-{15A89B81-6EFA-040A-12C2-EF83461D06C1}" dt="2021-08-29T09:25:01.188" v="372" actId="1076"/>
          <ac:grpSpMkLst>
            <pc:docMk/>
            <pc:sldMk cId="0" sldId="264"/>
            <ac:grpSpMk id="1158" creationId="{00000000-0000-0000-0000-000000000000}"/>
          </ac:grpSpMkLst>
        </pc:grpChg>
        <pc:grpChg chg="del">
          <ac:chgData name="Ingrid Ghyselinck" userId="S::ingrid.ghyselinck@despringveer.be::fb11f8e7-128e-47bd-9dec-2ff0d3a77590" providerId="AD" clId="Web-{15A89B81-6EFA-040A-12C2-EF83461D06C1}" dt="2021-08-29T09:24:02.765" v="360"/>
          <ac:grpSpMkLst>
            <pc:docMk/>
            <pc:sldMk cId="0" sldId="264"/>
            <ac:grpSpMk id="1217" creationId="{00000000-0000-0000-0000-000000000000}"/>
          </ac:grpSpMkLst>
        </pc:grpChg>
      </pc:sldChg>
      <pc:sldChg chg="del">
        <pc:chgData name="Ingrid Ghyselinck" userId="S::ingrid.ghyselinck@despringveer.be::fb11f8e7-128e-47bd-9dec-2ff0d3a77590" providerId="AD" clId="Web-{15A89B81-6EFA-040A-12C2-EF83461D06C1}" dt="2021-08-29T09:31:37.024" v="451"/>
        <pc:sldMkLst>
          <pc:docMk/>
          <pc:sldMk cId="0" sldId="265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7.009" v="450"/>
        <pc:sldMkLst>
          <pc:docMk/>
          <pc:sldMk cId="0" sldId="266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7.009" v="449"/>
        <pc:sldMkLst>
          <pc:docMk/>
          <pc:sldMk cId="0" sldId="267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7.009" v="448"/>
        <pc:sldMkLst>
          <pc:docMk/>
          <pc:sldMk cId="0" sldId="268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93" v="447"/>
        <pc:sldMkLst>
          <pc:docMk/>
          <pc:sldMk cId="0" sldId="269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93" v="446"/>
        <pc:sldMkLst>
          <pc:docMk/>
          <pc:sldMk cId="0" sldId="270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77" v="445"/>
        <pc:sldMkLst>
          <pc:docMk/>
          <pc:sldMk cId="0" sldId="271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77" v="444"/>
        <pc:sldMkLst>
          <pc:docMk/>
          <pc:sldMk cId="0" sldId="272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62" v="443"/>
        <pc:sldMkLst>
          <pc:docMk/>
          <pc:sldMk cId="0" sldId="273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62" v="442"/>
        <pc:sldMkLst>
          <pc:docMk/>
          <pc:sldMk cId="0" sldId="274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46" v="441"/>
        <pc:sldMkLst>
          <pc:docMk/>
          <pc:sldMk cId="0" sldId="275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30" v="440"/>
        <pc:sldMkLst>
          <pc:docMk/>
          <pc:sldMk cId="0" sldId="276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15" v="439"/>
        <pc:sldMkLst>
          <pc:docMk/>
          <pc:sldMk cId="0" sldId="277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15" v="438"/>
        <pc:sldMkLst>
          <pc:docMk/>
          <pc:sldMk cId="0" sldId="278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15" v="437"/>
        <pc:sldMkLst>
          <pc:docMk/>
          <pc:sldMk cId="0" sldId="279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915" v="436"/>
        <pc:sldMkLst>
          <pc:docMk/>
          <pc:sldMk cId="0" sldId="280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99" v="435"/>
        <pc:sldMkLst>
          <pc:docMk/>
          <pc:sldMk cId="0" sldId="281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99" v="434"/>
        <pc:sldMkLst>
          <pc:docMk/>
          <pc:sldMk cId="0" sldId="282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99" v="433"/>
        <pc:sldMkLst>
          <pc:docMk/>
          <pc:sldMk cId="0" sldId="283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84" v="432"/>
        <pc:sldMkLst>
          <pc:docMk/>
          <pc:sldMk cId="0" sldId="284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84" v="431"/>
        <pc:sldMkLst>
          <pc:docMk/>
          <pc:sldMk cId="0" sldId="285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84" v="430"/>
        <pc:sldMkLst>
          <pc:docMk/>
          <pc:sldMk cId="0" sldId="286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84" v="429"/>
        <pc:sldMkLst>
          <pc:docMk/>
          <pc:sldMk cId="0" sldId="287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84" v="428"/>
        <pc:sldMkLst>
          <pc:docMk/>
          <pc:sldMk cId="0" sldId="288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68" v="427"/>
        <pc:sldMkLst>
          <pc:docMk/>
          <pc:sldMk cId="0" sldId="289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68" v="426"/>
        <pc:sldMkLst>
          <pc:docMk/>
          <pc:sldMk cId="0" sldId="290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52" v="425"/>
        <pc:sldMkLst>
          <pc:docMk/>
          <pc:sldMk cId="0" sldId="291"/>
        </pc:sldMkLst>
      </pc:sldChg>
      <pc:sldChg chg="addSp del">
        <pc:chgData name="Ingrid Ghyselinck" userId="S::ingrid.ghyselinck@despringveer.be::fb11f8e7-128e-47bd-9dec-2ff0d3a77590" providerId="AD" clId="Web-{15A89B81-6EFA-040A-12C2-EF83461D06C1}" dt="2021-08-29T09:31:36.852" v="424"/>
        <pc:sldMkLst>
          <pc:docMk/>
          <pc:sldMk cId="0" sldId="292"/>
        </pc:sldMkLst>
        <pc:spChg chg="add">
          <ac:chgData name="Ingrid Ghyselinck" userId="S::ingrid.ghyselinck@despringveer.be::fb11f8e7-128e-47bd-9dec-2ff0d3a77590" providerId="AD" clId="Web-{15A89B81-6EFA-040A-12C2-EF83461D06C1}" dt="2021-08-29T09:26:50.128" v="400"/>
          <ac:spMkLst>
            <pc:docMk/>
            <pc:sldMk cId="0" sldId="292"/>
            <ac:spMk id="5" creationId="{54CD890F-89B8-48A1-AACD-AA44AEEB9F45}"/>
          </ac:spMkLst>
        </pc:spChg>
        <pc:spChg chg="add">
          <ac:chgData name="Ingrid Ghyselinck" userId="S::ingrid.ghyselinck@despringveer.be::fb11f8e7-128e-47bd-9dec-2ff0d3a77590" providerId="AD" clId="Web-{15A89B81-6EFA-040A-12C2-EF83461D06C1}" dt="2021-08-29T09:26:55.050" v="401"/>
          <ac:spMkLst>
            <pc:docMk/>
            <pc:sldMk cId="0" sldId="292"/>
            <ac:spMk id="6" creationId="{84B7E362-AFBE-43A8-A32A-393C10687A52}"/>
          </ac:spMkLst>
        </pc:spChg>
        <pc:spChg chg="add">
          <ac:chgData name="Ingrid Ghyselinck" userId="S::ingrid.ghyselinck@despringveer.be::fb11f8e7-128e-47bd-9dec-2ff0d3a77590" providerId="AD" clId="Web-{15A89B81-6EFA-040A-12C2-EF83461D06C1}" dt="2021-08-29T09:26:55.722" v="402"/>
          <ac:spMkLst>
            <pc:docMk/>
            <pc:sldMk cId="0" sldId="292"/>
            <ac:spMk id="7" creationId="{4227F305-A7DF-45E1-9C29-EF7BF563ECD5}"/>
          </ac:spMkLst>
        </pc:spChg>
      </pc:sldChg>
      <pc:sldChg chg="del">
        <pc:chgData name="Ingrid Ghyselinck" userId="S::ingrid.ghyselinck@despringveer.be::fb11f8e7-128e-47bd-9dec-2ff0d3a77590" providerId="AD" clId="Web-{15A89B81-6EFA-040A-12C2-EF83461D06C1}" dt="2021-08-29T09:31:36.821" v="423"/>
        <pc:sldMkLst>
          <pc:docMk/>
          <pc:sldMk cId="0" sldId="293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21" v="422"/>
        <pc:sldMkLst>
          <pc:docMk/>
          <pc:sldMk cId="0" sldId="294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06" v="421"/>
        <pc:sldMkLst>
          <pc:docMk/>
          <pc:sldMk cId="0" sldId="295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06" v="420"/>
        <pc:sldMkLst>
          <pc:docMk/>
          <pc:sldMk cId="0" sldId="296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06" v="419"/>
        <pc:sldMkLst>
          <pc:docMk/>
          <pc:sldMk cId="0" sldId="297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806" v="418"/>
        <pc:sldMkLst>
          <pc:docMk/>
          <pc:sldMk cId="0" sldId="298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790" v="417"/>
        <pc:sldMkLst>
          <pc:docMk/>
          <pc:sldMk cId="0" sldId="299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462" v="416"/>
        <pc:sldMkLst>
          <pc:docMk/>
          <pc:sldMk cId="0" sldId="300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430" v="415"/>
        <pc:sldMkLst>
          <pc:docMk/>
          <pc:sldMk cId="0" sldId="301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430" v="414"/>
        <pc:sldMkLst>
          <pc:docMk/>
          <pc:sldMk cId="0" sldId="302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399" v="413"/>
        <pc:sldMkLst>
          <pc:docMk/>
          <pc:sldMk cId="0" sldId="303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384" v="412"/>
        <pc:sldMkLst>
          <pc:docMk/>
          <pc:sldMk cId="0" sldId="304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352" v="411"/>
        <pc:sldMkLst>
          <pc:docMk/>
          <pc:sldMk cId="0" sldId="305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321" v="410"/>
        <pc:sldMkLst>
          <pc:docMk/>
          <pc:sldMk cId="0" sldId="306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243" v="409"/>
        <pc:sldMkLst>
          <pc:docMk/>
          <pc:sldMk cId="0" sldId="307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180" v="408"/>
        <pc:sldMkLst>
          <pc:docMk/>
          <pc:sldMk cId="0" sldId="308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134" v="407"/>
        <pc:sldMkLst>
          <pc:docMk/>
          <pc:sldMk cId="0" sldId="309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087" v="406"/>
        <pc:sldMkLst>
          <pc:docMk/>
          <pc:sldMk cId="0" sldId="310"/>
        </pc:sldMkLst>
      </pc:sldChg>
      <pc:sldChg chg="del">
        <pc:chgData name="Ingrid Ghyselinck" userId="S::ingrid.ghyselinck@despringveer.be::fb11f8e7-128e-47bd-9dec-2ff0d3a77590" providerId="AD" clId="Web-{15A89B81-6EFA-040A-12C2-EF83461D06C1}" dt="2021-08-29T09:31:36.040" v="405"/>
        <pc:sldMkLst>
          <pc:docMk/>
          <pc:sldMk cId="0" sldId="311"/>
        </pc:sldMkLst>
      </pc:sldChg>
      <pc:sldChg chg="modSp">
        <pc:chgData name="Ingrid Ghyselinck" userId="S::ingrid.ghyselinck@despringveer.be::fb11f8e7-128e-47bd-9dec-2ff0d3a77590" providerId="AD" clId="Web-{15A89B81-6EFA-040A-12C2-EF83461D06C1}" dt="2021-08-29T16:05:20.867" v="476" actId="20577"/>
        <pc:sldMkLst>
          <pc:docMk/>
          <pc:sldMk cId="3536933254" sldId="313"/>
        </pc:sldMkLst>
        <pc:spChg chg="mod">
          <ac:chgData name="Ingrid Ghyselinck" userId="S::ingrid.ghyselinck@despringveer.be::fb11f8e7-128e-47bd-9dec-2ff0d3a77590" providerId="AD" clId="Web-{15A89B81-6EFA-040A-12C2-EF83461D06C1}" dt="2021-08-29T16:05:20.867" v="476" actId="20577"/>
          <ac:spMkLst>
            <pc:docMk/>
            <pc:sldMk cId="3536933254" sldId="313"/>
            <ac:spMk id="2" creationId="{F1C57557-E165-480E-8963-39BD4B2807AB}"/>
          </ac:spMkLst>
        </pc:spChg>
      </pc:sldChg>
      <pc:sldChg chg="delSp modSp addAnim modAnim">
        <pc:chgData name="Ingrid Ghyselinck" userId="S::ingrid.ghyselinck@despringveer.be::fb11f8e7-128e-47bd-9dec-2ff0d3a77590" providerId="AD" clId="Web-{15A89B81-6EFA-040A-12C2-EF83461D06C1}" dt="2021-08-29T08:28:44.871" v="4"/>
        <pc:sldMkLst>
          <pc:docMk/>
          <pc:sldMk cId="2155810205" sldId="314"/>
        </pc:sldMkLst>
        <pc:spChg chg="mod">
          <ac:chgData name="Ingrid Ghyselinck" userId="S::ingrid.ghyselinck@despringveer.be::fb11f8e7-128e-47bd-9dec-2ff0d3a77590" providerId="AD" clId="Web-{15A89B81-6EFA-040A-12C2-EF83461D06C1}" dt="2021-08-29T08:28:27.355" v="2" actId="20577"/>
          <ac:spMkLst>
            <pc:docMk/>
            <pc:sldMk cId="2155810205" sldId="314"/>
            <ac:spMk id="2" creationId="{3CFA9711-28D1-4842-85CF-30C52C10106C}"/>
          </ac:spMkLst>
        </pc:spChg>
        <pc:spChg chg="del">
          <ac:chgData name="Ingrid Ghyselinck" userId="S::ingrid.ghyselinck@despringveer.be::fb11f8e7-128e-47bd-9dec-2ff0d3a77590" providerId="AD" clId="Web-{15A89B81-6EFA-040A-12C2-EF83461D06C1}" dt="2021-08-29T08:28:20.105" v="0"/>
          <ac:spMkLst>
            <pc:docMk/>
            <pc:sldMk cId="2155810205" sldId="314"/>
            <ac:spMk id="4" creationId="{1566950B-CCD8-4A58-9397-8759F6574BB8}"/>
          </ac:spMkLst>
        </pc:spChg>
        <pc:spChg chg="del">
          <ac:chgData name="Ingrid Ghyselinck" userId="S::ingrid.ghyselinck@despringveer.be::fb11f8e7-128e-47bd-9dec-2ff0d3a77590" providerId="AD" clId="Web-{15A89B81-6EFA-040A-12C2-EF83461D06C1}" dt="2021-08-29T08:28:27.308" v="1"/>
          <ac:spMkLst>
            <pc:docMk/>
            <pc:sldMk cId="2155810205" sldId="314"/>
            <ac:spMk id="5" creationId="{E2128752-CD23-4B10-83BE-905CDB3F8FD8}"/>
          </ac:spMkLst>
        </pc:spChg>
      </pc:sldChg>
      <pc:sldChg chg="addSp delSp modSp new addAnim delAnim modAnim">
        <pc:chgData name="Ingrid Ghyselinck" userId="S::ingrid.ghyselinck@despringveer.be::fb11f8e7-128e-47bd-9dec-2ff0d3a77590" providerId="AD" clId="Web-{15A89B81-6EFA-040A-12C2-EF83461D06C1}" dt="2021-08-29T08:46:52.947" v="86" actId="1076"/>
        <pc:sldMkLst>
          <pc:docMk/>
          <pc:sldMk cId="4021211477" sldId="315"/>
        </pc:sldMkLst>
        <pc:spChg chg="mod">
          <ac:chgData name="Ingrid Ghyselinck" userId="S::ingrid.ghyselinck@despringveer.be::fb11f8e7-128e-47bd-9dec-2ff0d3a77590" providerId="AD" clId="Web-{15A89B81-6EFA-040A-12C2-EF83461D06C1}" dt="2021-08-29T08:32:05.641" v="21" actId="1076"/>
          <ac:spMkLst>
            <pc:docMk/>
            <pc:sldMk cId="4021211477" sldId="315"/>
            <ac:spMk id="2" creationId="{F27C2988-4745-48C6-ADBF-FDD2EAC5A3DF}"/>
          </ac:spMkLst>
        </pc:spChg>
        <pc:spChg chg="mod">
          <ac:chgData name="Ingrid Ghyselinck" userId="S::ingrid.ghyselinck@despringveer.be::fb11f8e7-128e-47bd-9dec-2ff0d3a77590" providerId="AD" clId="Web-{15A89B81-6EFA-040A-12C2-EF83461D06C1}" dt="2021-08-29T08:32:48.329" v="28" actId="20577"/>
          <ac:spMkLst>
            <pc:docMk/>
            <pc:sldMk cId="4021211477" sldId="315"/>
            <ac:spMk id="3" creationId="{D60EFD5C-1CF6-46F1-9844-9332926B7FAD}"/>
          </ac:spMkLst>
        </pc:spChg>
        <pc:spChg chg="add mod">
          <ac:chgData name="Ingrid Ghyselinck" userId="S::ingrid.ghyselinck@despringveer.be::fb11f8e7-128e-47bd-9dec-2ff0d3a77590" providerId="AD" clId="Web-{15A89B81-6EFA-040A-12C2-EF83461D06C1}" dt="2021-08-29T08:34:22.926" v="55" actId="1076"/>
          <ac:spMkLst>
            <pc:docMk/>
            <pc:sldMk cId="4021211477" sldId="315"/>
            <ac:spMk id="5" creationId="{F3B84240-D59F-438F-A22F-46F57DEB74EC}"/>
          </ac:spMkLst>
        </pc:spChg>
        <pc:spChg chg="add mod">
          <ac:chgData name="Ingrid Ghyselinck" userId="S::ingrid.ghyselinck@despringveer.be::fb11f8e7-128e-47bd-9dec-2ff0d3a77590" providerId="AD" clId="Web-{15A89B81-6EFA-040A-12C2-EF83461D06C1}" dt="2021-08-29T08:36:39.678" v="79" actId="20577"/>
          <ac:spMkLst>
            <pc:docMk/>
            <pc:sldMk cId="4021211477" sldId="315"/>
            <ac:spMk id="7" creationId="{99F41AFA-8F71-4799-BACF-459EE07722A1}"/>
          </ac:spMkLst>
        </pc:spChg>
        <pc:spChg chg="add del mod">
          <ac:chgData name="Ingrid Ghyselinck" userId="S::ingrid.ghyselinck@despringveer.be::fb11f8e7-128e-47bd-9dec-2ff0d3a77590" providerId="AD" clId="Web-{15A89B81-6EFA-040A-12C2-EF83461D06C1}" dt="2021-08-29T08:36:21.553" v="69"/>
          <ac:spMkLst>
            <pc:docMk/>
            <pc:sldMk cId="4021211477" sldId="315"/>
            <ac:spMk id="8" creationId="{B72A2B8E-46B1-4219-819F-3846924F90EC}"/>
          </ac:spMkLst>
        </pc:spChg>
        <pc:spChg chg="add mod">
          <ac:chgData name="Ingrid Ghyselinck" userId="S::ingrid.ghyselinck@despringveer.be::fb11f8e7-128e-47bd-9dec-2ff0d3a77590" providerId="AD" clId="Web-{15A89B81-6EFA-040A-12C2-EF83461D06C1}" dt="2021-08-29T08:46:52.947" v="86" actId="1076"/>
          <ac:spMkLst>
            <pc:docMk/>
            <pc:sldMk cId="4021211477" sldId="315"/>
            <ac:spMk id="10" creationId="{9151971E-53C7-4152-AB03-C68A9788C440}"/>
          </ac:spMkLst>
        </pc:spChg>
        <pc:picChg chg="add mod">
          <ac:chgData name="Ingrid Ghyselinck" userId="S::ingrid.ghyselinck@despringveer.be::fb11f8e7-128e-47bd-9dec-2ff0d3a77590" providerId="AD" clId="Web-{15A89B81-6EFA-040A-12C2-EF83461D06C1}" dt="2021-08-29T08:33:18.486" v="33" actId="1076"/>
          <ac:picMkLst>
            <pc:docMk/>
            <pc:sldMk cId="4021211477" sldId="315"/>
            <ac:picMk id="4" creationId="{A4D3E27D-1630-48D2-AFF0-2D09A2016B44}"/>
          </ac:picMkLst>
        </pc:picChg>
      </pc:sldChg>
      <pc:sldChg chg="addSp delSp modSp add replId addAnim delAnim modAnim">
        <pc:chgData name="Ingrid Ghyselinck" userId="S::ingrid.ghyselinck@despringveer.be::fb11f8e7-128e-47bd-9dec-2ff0d3a77590" providerId="AD" clId="Web-{15A89B81-6EFA-040A-12C2-EF83461D06C1}" dt="2021-08-29T08:51:46.004" v="153"/>
        <pc:sldMkLst>
          <pc:docMk/>
          <pc:sldMk cId="3662194996" sldId="316"/>
        </pc:sldMkLst>
        <pc:spChg chg="mod">
          <ac:chgData name="Ingrid Ghyselinck" userId="S::ingrid.ghyselinck@despringveer.be::fb11f8e7-128e-47bd-9dec-2ff0d3a77590" providerId="AD" clId="Web-{15A89B81-6EFA-040A-12C2-EF83461D06C1}" dt="2021-08-29T08:48:25.874" v="95" actId="20577"/>
          <ac:spMkLst>
            <pc:docMk/>
            <pc:sldMk cId="3662194996" sldId="316"/>
            <ac:spMk id="2" creationId="{F27C2988-4745-48C6-ADBF-FDD2EAC5A3DF}"/>
          </ac:spMkLst>
        </pc:spChg>
        <pc:spChg chg="mod">
          <ac:chgData name="Ingrid Ghyselinck" userId="S::ingrid.ghyselinck@despringveer.be::fb11f8e7-128e-47bd-9dec-2ff0d3a77590" providerId="AD" clId="Web-{15A89B81-6EFA-040A-12C2-EF83461D06C1}" dt="2021-08-29T08:48:42.077" v="100" actId="20577"/>
          <ac:spMkLst>
            <pc:docMk/>
            <pc:sldMk cId="3662194996" sldId="316"/>
            <ac:spMk id="3" creationId="{D60EFD5C-1CF6-46F1-9844-9332926B7FAD}"/>
          </ac:spMkLst>
        </pc:spChg>
        <pc:spChg chg="mod">
          <ac:chgData name="Ingrid Ghyselinck" userId="S::ingrid.ghyselinck@despringveer.be::fb11f8e7-128e-47bd-9dec-2ff0d3a77590" providerId="AD" clId="Web-{15A89B81-6EFA-040A-12C2-EF83461D06C1}" dt="2021-08-29T08:49:01.952" v="106" actId="20577"/>
          <ac:spMkLst>
            <pc:docMk/>
            <pc:sldMk cId="3662194996" sldId="316"/>
            <ac:spMk id="5" creationId="{F3B84240-D59F-438F-A22F-46F57DEB74EC}"/>
          </ac:spMkLst>
        </pc:spChg>
        <pc:spChg chg="add mod">
          <ac:chgData name="Ingrid Ghyselinck" userId="S::ingrid.ghyselinck@despringveer.be::fb11f8e7-128e-47bd-9dec-2ff0d3a77590" providerId="AD" clId="Web-{15A89B81-6EFA-040A-12C2-EF83461D06C1}" dt="2021-08-29T08:50:37.079" v="148" actId="14100"/>
          <ac:spMkLst>
            <pc:docMk/>
            <pc:sldMk cId="3662194996" sldId="316"/>
            <ac:spMk id="6" creationId="{E528B084-A17E-4DC2-B210-38E342B20A7B}"/>
          </ac:spMkLst>
        </pc:spChg>
        <pc:spChg chg="mod">
          <ac:chgData name="Ingrid Ghyselinck" userId="S::ingrid.ghyselinck@despringveer.be::fb11f8e7-128e-47bd-9dec-2ff0d3a77590" providerId="AD" clId="Web-{15A89B81-6EFA-040A-12C2-EF83461D06C1}" dt="2021-08-29T08:49:22.187" v="113" actId="20577"/>
          <ac:spMkLst>
            <pc:docMk/>
            <pc:sldMk cId="3662194996" sldId="316"/>
            <ac:spMk id="7" creationId="{99F41AFA-8F71-4799-BACF-459EE07722A1}"/>
          </ac:spMkLst>
        </pc:spChg>
        <pc:spChg chg="mod">
          <ac:chgData name="Ingrid Ghyselinck" userId="S::ingrid.ghyselinck@despringveer.be::fb11f8e7-128e-47bd-9dec-2ff0d3a77590" providerId="AD" clId="Web-{15A89B81-6EFA-040A-12C2-EF83461D06C1}" dt="2021-08-29T08:49:37.781" v="119" actId="20577"/>
          <ac:spMkLst>
            <pc:docMk/>
            <pc:sldMk cId="3662194996" sldId="316"/>
            <ac:spMk id="10" creationId="{9151971E-53C7-4152-AB03-C68A9788C440}"/>
          </ac:spMkLst>
        </pc:spChg>
        <pc:picChg chg="del">
          <ac:chgData name="Ingrid Ghyselinck" userId="S::ingrid.ghyselinck@despringveer.be::fb11f8e7-128e-47bd-9dec-2ff0d3a77590" providerId="AD" clId="Web-{15A89B81-6EFA-040A-12C2-EF83461D06C1}" dt="2021-08-29T08:51:34.472" v="150"/>
          <ac:picMkLst>
            <pc:docMk/>
            <pc:sldMk cId="3662194996" sldId="316"/>
            <ac:picMk id="4" creationId="{A4D3E27D-1630-48D2-AFF0-2D09A2016B44}"/>
          </ac:picMkLst>
        </pc:picChg>
        <pc:picChg chg="add mod">
          <ac:chgData name="Ingrid Ghyselinck" userId="S::ingrid.ghyselinck@despringveer.be::fb11f8e7-128e-47bd-9dec-2ff0d3a77590" providerId="AD" clId="Web-{15A89B81-6EFA-040A-12C2-EF83461D06C1}" dt="2021-08-29T08:51:35.535" v="151" actId="1076"/>
          <ac:picMkLst>
            <pc:docMk/>
            <pc:sldMk cId="3662194996" sldId="316"/>
            <ac:picMk id="9" creationId="{8EF06126-FB51-404F-958C-0B9C8302E9AB}"/>
          </ac:picMkLst>
        </pc:picChg>
      </pc:sldChg>
      <pc:sldChg chg="new del">
        <pc:chgData name="Ingrid Ghyselinck" userId="S::ingrid.ghyselinck@despringveer.be::fb11f8e7-128e-47bd-9dec-2ff0d3a77590" providerId="AD" clId="Web-{15A89B81-6EFA-040A-12C2-EF83461D06C1}" dt="2021-08-29T08:54:41.540" v="155"/>
        <pc:sldMkLst>
          <pc:docMk/>
          <pc:sldMk cId="2335447241" sldId="317"/>
        </pc:sldMkLst>
      </pc:sldChg>
      <pc:sldChg chg="addSp delSp modSp add replId addAnim delAnim modAnim">
        <pc:chgData name="Ingrid Ghyselinck" userId="S::ingrid.ghyselinck@despringveer.be::fb11f8e7-128e-47bd-9dec-2ff0d3a77590" providerId="AD" clId="Web-{15A89B81-6EFA-040A-12C2-EF83461D06C1}" dt="2021-08-29T09:05:33.506" v="196" actId="1076"/>
        <pc:sldMkLst>
          <pc:docMk/>
          <pc:sldMk cId="2820035099" sldId="317"/>
        </pc:sldMkLst>
        <pc:spChg chg="mod">
          <ac:chgData name="Ingrid Ghyselinck" userId="S::ingrid.ghyselinck@despringveer.be::fb11f8e7-128e-47bd-9dec-2ff0d3a77590" providerId="AD" clId="Web-{15A89B81-6EFA-040A-12C2-EF83461D06C1}" dt="2021-08-29T09:02:21.612" v="185"/>
          <ac:spMkLst>
            <pc:docMk/>
            <pc:sldMk cId="2820035099" sldId="317"/>
            <ac:spMk id="2" creationId="{F27C2988-4745-48C6-ADBF-FDD2EAC5A3DF}"/>
          </ac:spMkLst>
        </pc:spChg>
        <pc:spChg chg="del mod">
          <ac:chgData name="Ingrid Ghyselinck" userId="S::ingrid.ghyselinck@despringveer.be::fb11f8e7-128e-47bd-9dec-2ff0d3a77590" providerId="AD" clId="Web-{15A89B81-6EFA-040A-12C2-EF83461D06C1}" dt="2021-08-29T08:59:21.983" v="169"/>
          <ac:spMkLst>
            <pc:docMk/>
            <pc:sldMk cId="2820035099" sldId="317"/>
            <ac:spMk id="3" creationId="{D60EFD5C-1CF6-46F1-9844-9332926B7FAD}"/>
          </ac:spMkLst>
        </pc:spChg>
        <pc:spChg chg="add del">
          <ac:chgData name="Ingrid Ghyselinck" userId="S::ingrid.ghyselinck@despringveer.be::fb11f8e7-128e-47bd-9dec-2ff0d3a77590" providerId="AD" clId="Web-{15A89B81-6EFA-040A-12C2-EF83461D06C1}" dt="2021-08-29T08:59:28.389" v="172"/>
          <ac:spMkLst>
            <pc:docMk/>
            <pc:sldMk cId="2820035099" sldId="317"/>
            <ac:spMk id="4" creationId="{00558B3F-5657-4A2B-9C20-8FEB7709E154}"/>
          </ac:spMkLst>
        </pc:spChg>
        <pc:spChg chg="del">
          <ac:chgData name="Ingrid Ghyselinck" userId="S::ingrid.ghyselinck@despringveer.be::fb11f8e7-128e-47bd-9dec-2ff0d3a77590" providerId="AD" clId="Web-{15A89B81-6EFA-040A-12C2-EF83461D06C1}" dt="2021-08-29T08:59:26.733" v="170"/>
          <ac:spMkLst>
            <pc:docMk/>
            <pc:sldMk cId="2820035099" sldId="317"/>
            <ac:spMk id="5" creationId="{F3B84240-D59F-438F-A22F-46F57DEB74EC}"/>
          </ac:spMkLst>
        </pc:spChg>
        <pc:spChg chg="del mod">
          <ac:chgData name="Ingrid Ghyselinck" userId="S::ingrid.ghyselinck@despringveer.be::fb11f8e7-128e-47bd-9dec-2ff0d3a77590" providerId="AD" clId="Web-{15A89B81-6EFA-040A-12C2-EF83461D06C1}" dt="2021-08-29T08:59:39.218" v="175"/>
          <ac:spMkLst>
            <pc:docMk/>
            <pc:sldMk cId="2820035099" sldId="317"/>
            <ac:spMk id="6" creationId="{E528B084-A17E-4DC2-B210-38E342B20A7B}"/>
          </ac:spMkLst>
        </pc:spChg>
        <pc:spChg chg="del">
          <ac:chgData name="Ingrid Ghyselinck" userId="S::ingrid.ghyselinck@despringveer.be::fb11f8e7-128e-47bd-9dec-2ff0d3a77590" providerId="AD" clId="Web-{15A89B81-6EFA-040A-12C2-EF83461D06C1}" dt="2021-08-29T08:59:26.874" v="171"/>
          <ac:spMkLst>
            <pc:docMk/>
            <pc:sldMk cId="2820035099" sldId="317"/>
            <ac:spMk id="7" creationId="{99F41AFA-8F71-4799-BACF-459EE07722A1}"/>
          </ac:spMkLst>
        </pc:spChg>
        <pc:spChg chg="add del">
          <ac:chgData name="Ingrid Ghyselinck" userId="S::ingrid.ghyselinck@despringveer.be::fb11f8e7-128e-47bd-9dec-2ff0d3a77590" providerId="AD" clId="Web-{15A89B81-6EFA-040A-12C2-EF83461D06C1}" dt="2021-08-29T08:59:34.483" v="173"/>
          <ac:spMkLst>
            <pc:docMk/>
            <pc:sldMk cId="2820035099" sldId="317"/>
            <ac:spMk id="8" creationId="{B4C3A4F3-6B7E-4C9B-B437-947B49C933C5}"/>
          </ac:spMkLst>
        </pc:spChg>
        <pc:spChg chg="del">
          <ac:chgData name="Ingrid Ghyselinck" userId="S::ingrid.ghyselinck@despringveer.be::fb11f8e7-128e-47bd-9dec-2ff0d3a77590" providerId="AD" clId="Web-{15A89B81-6EFA-040A-12C2-EF83461D06C1}" dt="2021-08-29T08:59:39.186" v="174"/>
          <ac:spMkLst>
            <pc:docMk/>
            <pc:sldMk cId="2820035099" sldId="317"/>
            <ac:spMk id="10" creationId="{9151971E-53C7-4152-AB03-C68A9788C440}"/>
          </ac:spMkLst>
        </pc:spChg>
        <pc:spChg chg="add mod">
          <ac:chgData name="Ingrid Ghyselinck" userId="S::ingrid.ghyselinck@despringveer.be::fb11f8e7-128e-47bd-9dec-2ff0d3a77590" providerId="AD" clId="Web-{15A89B81-6EFA-040A-12C2-EF83461D06C1}" dt="2021-08-29T09:00:16.468" v="182" actId="20577"/>
          <ac:spMkLst>
            <pc:docMk/>
            <pc:sldMk cId="2820035099" sldId="317"/>
            <ac:spMk id="11" creationId="{AAB1911F-F5E6-4F56-9FE1-7F4931530EC1}"/>
          </ac:spMkLst>
        </pc:spChg>
        <pc:picChg chg="del">
          <ac:chgData name="Ingrid Ghyselinck" userId="S::ingrid.ghyselinck@despringveer.be::fb11f8e7-128e-47bd-9dec-2ff0d3a77590" providerId="AD" clId="Web-{15A89B81-6EFA-040A-12C2-EF83461D06C1}" dt="2021-08-29T09:02:26.799" v="186"/>
          <ac:picMkLst>
            <pc:docMk/>
            <pc:sldMk cId="2820035099" sldId="317"/>
            <ac:picMk id="9" creationId="{8EF06126-FB51-404F-958C-0B9C8302E9AB}"/>
          </ac:picMkLst>
        </pc:picChg>
        <pc:picChg chg="add mod">
          <ac:chgData name="Ingrid Ghyselinck" userId="S::ingrid.ghyselinck@despringveer.be::fb11f8e7-128e-47bd-9dec-2ff0d3a77590" providerId="AD" clId="Web-{15A89B81-6EFA-040A-12C2-EF83461D06C1}" dt="2021-08-29T09:04:21.380" v="189" actId="1076"/>
          <ac:picMkLst>
            <pc:docMk/>
            <pc:sldMk cId="2820035099" sldId="317"/>
            <ac:picMk id="12" creationId="{FE80D001-F060-43D0-B18A-70B727870D5D}"/>
          </ac:picMkLst>
        </pc:picChg>
        <pc:picChg chg="add mod">
          <ac:chgData name="Ingrid Ghyselinck" userId="S::ingrid.ghyselinck@despringveer.be::fb11f8e7-128e-47bd-9dec-2ff0d3a77590" providerId="AD" clId="Web-{15A89B81-6EFA-040A-12C2-EF83461D06C1}" dt="2021-08-29T09:04:55.537" v="191" actId="1076"/>
          <ac:picMkLst>
            <pc:docMk/>
            <pc:sldMk cId="2820035099" sldId="317"/>
            <ac:picMk id="13" creationId="{7DD6C7BB-14E1-498B-A8C1-79F626EB1235}"/>
          </ac:picMkLst>
        </pc:picChg>
        <pc:picChg chg="add mod">
          <ac:chgData name="Ingrid Ghyselinck" userId="S::ingrid.ghyselinck@despringveer.be::fb11f8e7-128e-47bd-9dec-2ff0d3a77590" providerId="AD" clId="Web-{15A89B81-6EFA-040A-12C2-EF83461D06C1}" dt="2021-08-29T09:05:33.506" v="196" actId="1076"/>
          <ac:picMkLst>
            <pc:docMk/>
            <pc:sldMk cId="2820035099" sldId="317"/>
            <ac:picMk id="14" creationId="{C95974A4-71EB-4150-B04F-A23F2DBD9908}"/>
          </ac:picMkLst>
        </pc:picChg>
      </pc:sldChg>
      <pc:sldChg chg="addSp delSp modSp add replId addAnim modAnim">
        <pc:chgData name="Ingrid Ghyselinck" userId="S::ingrid.ghyselinck@despringveer.be::fb11f8e7-128e-47bd-9dec-2ff0d3a77590" providerId="AD" clId="Web-{15A89B81-6EFA-040A-12C2-EF83461D06C1}" dt="2021-08-29T09:15:34.505" v="296" actId="14100"/>
        <pc:sldMkLst>
          <pc:docMk/>
          <pc:sldMk cId="2203194064" sldId="318"/>
        </pc:sldMkLst>
        <pc:spChg chg="mod">
          <ac:chgData name="Ingrid Ghyselinck" userId="S::ingrid.ghyselinck@despringveer.be::fb11f8e7-128e-47bd-9dec-2ff0d3a77590" providerId="AD" clId="Web-{15A89B81-6EFA-040A-12C2-EF83461D06C1}" dt="2021-08-29T09:07:35.728" v="205"/>
          <ac:spMkLst>
            <pc:docMk/>
            <pc:sldMk cId="2203194064" sldId="318"/>
            <ac:spMk id="2" creationId="{F27C2988-4745-48C6-ADBF-FDD2EAC5A3DF}"/>
          </ac:spMkLst>
        </pc:spChg>
        <pc:spChg chg="add mod">
          <ac:chgData name="Ingrid Ghyselinck" userId="S::ingrid.ghyselinck@despringveer.be::fb11f8e7-128e-47bd-9dec-2ff0d3a77590" providerId="AD" clId="Web-{15A89B81-6EFA-040A-12C2-EF83461D06C1}" dt="2021-08-29T09:12:07.140" v="240" actId="20577"/>
          <ac:spMkLst>
            <pc:docMk/>
            <pc:sldMk cId="2203194064" sldId="318"/>
            <ac:spMk id="4" creationId="{1D01379B-7FF1-4A6A-9F33-56D9BDEA04AE}"/>
          </ac:spMkLst>
        </pc:spChg>
        <pc:spChg chg="add mod">
          <ac:chgData name="Ingrid Ghyselinck" userId="S::ingrid.ghyselinck@despringveer.be::fb11f8e7-128e-47bd-9dec-2ff0d3a77590" providerId="AD" clId="Web-{15A89B81-6EFA-040A-12C2-EF83461D06C1}" dt="2021-08-29T09:13:10.297" v="260" actId="20577"/>
          <ac:spMkLst>
            <pc:docMk/>
            <pc:sldMk cId="2203194064" sldId="318"/>
            <ac:spMk id="5" creationId="{B7762941-55BF-4DD9-92D7-F828EB1BD920}"/>
          </ac:spMkLst>
        </pc:spChg>
        <pc:spChg chg="add del">
          <ac:chgData name="Ingrid Ghyselinck" userId="S::ingrid.ghyselinck@despringveer.be::fb11f8e7-128e-47bd-9dec-2ff0d3a77590" providerId="AD" clId="Web-{15A89B81-6EFA-040A-12C2-EF83461D06C1}" dt="2021-08-29T09:14:50.207" v="262"/>
          <ac:spMkLst>
            <pc:docMk/>
            <pc:sldMk cId="2203194064" sldId="318"/>
            <ac:spMk id="6" creationId="{A3FBE122-8017-40E0-9505-6DFB10F14A11}"/>
          </ac:spMkLst>
        </pc:spChg>
        <pc:spChg chg="add mod">
          <ac:chgData name="Ingrid Ghyselinck" userId="S::ingrid.ghyselinck@despringveer.be::fb11f8e7-128e-47bd-9dec-2ff0d3a77590" providerId="AD" clId="Web-{15A89B81-6EFA-040A-12C2-EF83461D06C1}" dt="2021-08-29T09:15:34.505" v="296" actId="14100"/>
          <ac:spMkLst>
            <pc:docMk/>
            <pc:sldMk cId="2203194064" sldId="318"/>
            <ac:spMk id="7" creationId="{B39BA3B7-68E3-4B6D-AC2D-07145654784A}"/>
          </ac:spMkLst>
        </pc:spChg>
        <pc:spChg chg="mod">
          <ac:chgData name="Ingrid Ghyselinck" userId="S::ingrid.ghyselinck@despringveer.be::fb11f8e7-128e-47bd-9dec-2ff0d3a77590" providerId="AD" clId="Web-{15A89B81-6EFA-040A-12C2-EF83461D06C1}" dt="2021-08-29T09:08:48.198" v="219" actId="1076"/>
          <ac:spMkLst>
            <pc:docMk/>
            <pc:sldMk cId="2203194064" sldId="318"/>
            <ac:spMk id="11" creationId="{AAB1911F-F5E6-4F56-9FE1-7F4931530EC1}"/>
          </ac:spMkLst>
        </pc:spChg>
        <pc:picChg chg="add mod">
          <ac:chgData name="Ingrid Ghyselinck" userId="S::ingrid.ghyselinck@despringveer.be::fb11f8e7-128e-47bd-9dec-2ff0d3a77590" providerId="AD" clId="Web-{15A89B81-6EFA-040A-12C2-EF83461D06C1}" dt="2021-08-29T09:08:19.854" v="214" actId="1076"/>
          <ac:picMkLst>
            <pc:docMk/>
            <pc:sldMk cId="2203194064" sldId="318"/>
            <ac:picMk id="3" creationId="{3D5776A9-776C-4595-85B8-98FB80679CCD}"/>
          </ac:picMkLst>
        </pc:picChg>
        <pc:picChg chg="del">
          <ac:chgData name="Ingrid Ghyselinck" userId="S::ingrid.ghyselinck@despringveer.be::fb11f8e7-128e-47bd-9dec-2ff0d3a77590" providerId="AD" clId="Web-{15A89B81-6EFA-040A-12C2-EF83461D06C1}" dt="2021-08-29T09:07:42.150" v="207"/>
          <ac:picMkLst>
            <pc:docMk/>
            <pc:sldMk cId="2203194064" sldId="318"/>
            <ac:picMk id="12" creationId="{FE80D001-F060-43D0-B18A-70B727870D5D}"/>
          </ac:picMkLst>
        </pc:picChg>
        <pc:picChg chg="del">
          <ac:chgData name="Ingrid Ghyselinck" userId="S::ingrid.ghyselinck@despringveer.be::fb11f8e7-128e-47bd-9dec-2ff0d3a77590" providerId="AD" clId="Web-{15A89B81-6EFA-040A-12C2-EF83461D06C1}" dt="2021-08-29T09:07:43.056" v="208"/>
          <ac:picMkLst>
            <pc:docMk/>
            <pc:sldMk cId="2203194064" sldId="318"/>
            <ac:picMk id="13" creationId="{7DD6C7BB-14E1-498B-A8C1-79F626EB1235}"/>
          </ac:picMkLst>
        </pc:picChg>
        <pc:picChg chg="del">
          <ac:chgData name="Ingrid Ghyselinck" userId="S::ingrid.ghyselinck@despringveer.be::fb11f8e7-128e-47bd-9dec-2ff0d3a77590" providerId="AD" clId="Web-{15A89B81-6EFA-040A-12C2-EF83461D06C1}" dt="2021-08-29T09:07:41.134" v="206"/>
          <ac:picMkLst>
            <pc:docMk/>
            <pc:sldMk cId="2203194064" sldId="318"/>
            <ac:picMk id="14" creationId="{C95974A4-71EB-4150-B04F-A23F2DBD9908}"/>
          </ac:picMkLst>
        </pc:picChg>
      </pc:sldChg>
      <pc:sldChg chg="addSp modSp new addAnim modAnim">
        <pc:chgData name="Ingrid Ghyselinck" userId="S::ingrid.ghyselinck@despringveer.be::fb11f8e7-128e-47bd-9dec-2ff0d3a77590" providerId="AD" clId="Web-{15A89B81-6EFA-040A-12C2-EF83461D06C1}" dt="2021-08-29T09:20:20.260" v="357" actId="20577"/>
        <pc:sldMkLst>
          <pc:docMk/>
          <pc:sldMk cId="2937246116" sldId="319"/>
        </pc:sldMkLst>
        <pc:spChg chg="mod">
          <ac:chgData name="Ingrid Ghyselinck" userId="S::ingrid.ghyselinck@despringveer.be::fb11f8e7-128e-47bd-9dec-2ff0d3a77590" providerId="AD" clId="Web-{15A89B81-6EFA-040A-12C2-EF83461D06C1}" dt="2021-08-29T09:19:24.431" v="327" actId="20577"/>
          <ac:spMkLst>
            <pc:docMk/>
            <pc:sldMk cId="2937246116" sldId="319"/>
            <ac:spMk id="2" creationId="{EB021123-939D-4E43-9ABC-E597DA8F8C90}"/>
          </ac:spMkLst>
        </pc:spChg>
        <pc:spChg chg="mod">
          <ac:chgData name="Ingrid Ghyselinck" userId="S::ingrid.ghyselinck@despringveer.be::fb11f8e7-128e-47bd-9dec-2ff0d3a77590" providerId="AD" clId="Web-{15A89B81-6EFA-040A-12C2-EF83461D06C1}" dt="2021-08-29T09:17:38.976" v="303" actId="20577"/>
          <ac:spMkLst>
            <pc:docMk/>
            <pc:sldMk cId="2937246116" sldId="319"/>
            <ac:spMk id="3" creationId="{DB63A422-2B80-4341-8049-F41D7284F253}"/>
          </ac:spMkLst>
        </pc:spChg>
        <pc:spChg chg="add mod">
          <ac:chgData name="Ingrid Ghyselinck" userId="S::ingrid.ghyselinck@despringveer.be::fb11f8e7-128e-47bd-9dec-2ff0d3a77590" providerId="AD" clId="Web-{15A89B81-6EFA-040A-12C2-EF83461D06C1}" dt="2021-08-29T09:20:20.260" v="357" actId="20577"/>
          <ac:spMkLst>
            <pc:docMk/>
            <pc:sldMk cId="2937246116" sldId="319"/>
            <ac:spMk id="5" creationId="{FF6CADB9-3213-40AA-8D6B-0E95A8DE53B9}"/>
          </ac:spMkLst>
        </pc:spChg>
      </pc:sldChg>
    </pc:docChg>
  </pc:docChgLst>
  <pc:docChgLst>
    <pc:chgData name="Ingrid Ghyselinck" userId="S::ingrid.ghyselinck@gbsbeersel.be::fb11f8e7-128e-47bd-9dec-2ff0d3a77590" providerId="AD" clId="Web-{3367AC58-FBDF-CAC7-6E22-10FCA7B34556}"/>
    <pc:docChg chg="modSld">
      <pc:chgData name="Ingrid Ghyselinck" userId="S::ingrid.ghyselinck@gbsbeersel.be::fb11f8e7-128e-47bd-9dec-2ff0d3a77590" providerId="AD" clId="Web-{3367AC58-FBDF-CAC7-6E22-10FCA7B34556}" dt="2023-08-30T15:59:45.318" v="68" actId="20577"/>
      <pc:docMkLst>
        <pc:docMk/>
      </pc:docMkLst>
      <pc:sldChg chg="modSp">
        <pc:chgData name="Ingrid Ghyselinck" userId="S::ingrid.ghyselinck@gbsbeersel.be::fb11f8e7-128e-47bd-9dec-2ff0d3a77590" providerId="AD" clId="Web-{3367AC58-FBDF-CAC7-6E22-10FCA7B34556}" dt="2023-08-30T14:17:39.021" v="12" actId="20577"/>
        <pc:sldMkLst>
          <pc:docMk/>
          <pc:sldMk cId="3536933254" sldId="313"/>
        </pc:sldMkLst>
        <pc:spChg chg="mod">
          <ac:chgData name="Ingrid Ghyselinck" userId="S::ingrid.ghyselinck@gbsbeersel.be::fb11f8e7-128e-47bd-9dec-2ff0d3a77590" providerId="AD" clId="Web-{3367AC58-FBDF-CAC7-6E22-10FCA7B34556}" dt="2023-08-30T14:17:39.021" v="12" actId="20577"/>
          <ac:spMkLst>
            <pc:docMk/>
            <pc:sldMk cId="3536933254" sldId="313"/>
            <ac:spMk id="2" creationId="{F1C57557-E165-480E-8963-39BD4B2807AB}"/>
          </ac:spMkLst>
        </pc:spChg>
      </pc:sldChg>
      <pc:sldChg chg="modSp">
        <pc:chgData name="Ingrid Ghyselinck" userId="S::ingrid.ghyselinck@gbsbeersel.be::fb11f8e7-128e-47bd-9dec-2ff0d3a77590" providerId="AD" clId="Web-{3367AC58-FBDF-CAC7-6E22-10FCA7B34556}" dt="2023-08-30T14:19:26.086" v="29" actId="20577"/>
        <pc:sldMkLst>
          <pc:docMk/>
          <pc:sldMk cId="4021211477" sldId="315"/>
        </pc:sldMkLst>
        <pc:spChg chg="mod">
          <ac:chgData name="Ingrid Ghyselinck" userId="S::ingrid.ghyselinck@gbsbeersel.be::fb11f8e7-128e-47bd-9dec-2ff0d3a77590" providerId="AD" clId="Web-{3367AC58-FBDF-CAC7-6E22-10FCA7B34556}" dt="2023-08-30T14:19:26.086" v="29" actId="20577"/>
          <ac:spMkLst>
            <pc:docMk/>
            <pc:sldMk cId="4021211477" sldId="315"/>
            <ac:spMk id="10" creationId="{9151971E-53C7-4152-AB03-C68A9788C440}"/>
          </ac:spMkLst>
        </pc:spChg>
      </pc:sldChg>
      <pc:sldChg chg="modSp">
        <pc:chgData name="Ingrid Ghyselinck" userId="S::ingrid.ghyselinck@gbsbeersel.be::fb11f8e7-128e-47bd-9dec-2ff0d3a77590" providerId="AD" clId="Web-{3367AC58-FBDF-CAC7-6E22-10FCA7B34556}" dt="2023-08-30T15:59:45.318" v="68" actId="20577"/>
        <pc:sldMkLst>
          <pc:docMk/>
          <pc:sldMk cId="2203194064" sldId="318"/>
        </pc:sldMkLst>
        <pc:spChg chg="mod">
          <ac:chgData name="Ingrid Ghyselinck" userId="S::ingrid.ghyselinck@gbsbeersel.be::fb11f8e7-128e-47bd-9dec-2ff0d3a77590" providerId="AD" clId="Web-{3367AC58-FBDF-CAC7-6E22-10FCA7B34556}" dt="2023-08-30T15:59:45.318" v="68" actId="20577"/>
          <ac:spMkLst>
            <pc:docMk/>
            <pc:sldMk cId="2203194064" sldId="318"/>
            <ac:spMk id="5" creationId="{B7762941-55BF-4DD9-92D7-F828EB1BD920}"/>
          </ac:spMkLst>
        </pc:spChg>
        <pc:spChg chg="mod">
          <ac:chgData name="Ingrid Ghyselinck" userId="S::ingrid.ghyselinck@gbsbeersel.be::fb11f8e7-128e-47bd-9dec-2ff0d3a77590" providerId="AD" clId="Web-{3367AC58-FBDF-CAC7-6E22-10FCA7B34556}" dt="2023-08-30T15:59:19.801" v="54" actId="1076"/>
          <ac:spMkLst>
            <pc:docMk/>
            <pc:sldMk cId="2203194064" sldId="318"/>
            <ac:spMk id="7" creationId="{B39BA3B7-68E3-4B6D-AC2D-07145654784A}"/>
          </ac:spMkLst>
        </pc:spChg>
      </pc:sldChg>
      <pc:sldChg chg="modSp">
        <pc:chgData name="Ingrid Ghyselinck" userId="S::ingrid.ghyselinck@gbsbeersel.be::fb11f8e7-128e-47bd-9dec-2ff0d3a77590" providerId="AD" clId="Web-{3367AC58-FBDF-CAC7-6E22-10FCA7B34556}" dt="2023-08-30T14:24:09.266" v="32" actId="20577"/>
        <pc:sldMkLst>
          <pc:docMk/>
          <pc:sldMk cId="2937246116" sldId="319"/>
        </pc:sldMkLst>
        <pc:spChg chg="mod">
          <ac:chgData name="Ingrid Ghyselinck" userId="S::ingrid.ghyselinck@gbsbeersel.be::fb11f8e7-128e-47bd-9dec-2ff0d3a77590" providerId="AD" clId="Web-{3367AC58-FBDF-CAC7-6E22-10FCA7B34556}" dt="2023-08-30T14:24:09.266" v="32" actId="20577"/>
          <ac:spMkLst>
            <pc:docMk/>
            <pc:sldMk cId="2937246116" sldId="319"/>
            <ac:spMk id="2" creationId="{EB021123-939D-4E43-9ABC-E597DA8F8C90}"/>
          </ac:spMkLst>
        </pc:spChg>
      </pc:sldChg>
      <pc:sldChg chg="modSp">
        <pc:chgData name="Ingrid Ghyselinck" userId="S::ingrid.ghyselinck@gbsbeersel.be::fb11f8e7-128e-47bd-9dec-2ff0d3a77590" providerId="AD" clId="Web-{3367AC58-FBDF-CAC7-6E22-10FCA7B34556}" dt="2023-08-30T14:24:21.423" v="36" actId="20577"/>
        <pc:sldMkLst>
          <pc:docMk/>
          <pc:sldMk cId="3122287728" sldId="320"/>
        </pc:sldMkLst>
        <pc:spChg chg="mod">
          <ac:chgData name="Ingrid Ghyselinck" userId="S::ingrid.ghyselinck@gbsbeersel.be::fb11f8e7-128e-47bd-9dec-2ff0d3a77590" providerId="AD" clId="Web-{3367AC58-FBDF-CAC7-6E22-10FCA7B34556}" dt="2023-08-30T14:24:21.423" v="36" actId="20577"/>
          <ac:spMkLst>
            <pc:docMk/>
            <pc:sldMk cId="3122287728" sldId="320"/>
            <ac:spMk id="3" creationId="{B9C9E8E5-30EC-0F62-7F00-3B04651EBF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Thin"/>
              <a:buNone/>
              <a:defRPr sz="21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SECTION_HEADER_1_1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"/>
          <p:cNvSpPr/>
          <p:nvPr/>
        </p:nvSpPr>
        <p:spPr>
          <a:xfrm rot="10800000" flipH="1">
            <a:off x="6935925" y="4058099"/>
            <a:ext cx="2317193" cy="1250526"/>
          </a:xfrm>
          <a:custGeom>
            <a:avLst/>
            <a:gdLst/>
            <a:ahLst/>
            <a:cxnLst/>
            <a:rect l="l" t="t" r="r" b="b"/>
            <a:pathLst>
              <a:path w="23470" h="10129" extrusionOk="0">
                <a:moveTo>
                  <a:pt x="1" y="0"/>
                </a:moveTo>
                <a:cubicBezTo>
                  <a:pt x="82" y="144"/>
                  <a:pt x="177" y="279"/>
                  <a:pt x="285" y="404"/>
                </a:cubicBezTo>
                <a:cubicBezTo>
                  <a:pt x="779" y="975"/>
                  <a:pt x="1537" y="1316"/>
                  <a:pt x="2299" y="1316"/>
                </a:cubicBezTo>
                <a:cubicBezTo>
                  <a:pt x="2333" y="1316"/>
                  <a:pt x="2366" y="1315"/>
                  <a:pt x="2400" y="1314"/>
                </a:cubicBezTo>
                <a:cubicBezTo>
                  <a:pt x="2977" y="1291"/>
                  <a:pt x="3549" y="1082"/>
                  <a:pt x="4119" y="1082"/>
                </a:cubicBezTo>
                <a:cubicBezTo>
                  <a:pt x="4234" y="1082"/>
                  <a:pt x="4350" y="1091"/>
                  <a:pt x="4465" y="1111"/>
                </a:cubicBezTo>
                <a:cubicBezTo>
                  <a:pt x="4602" y="1136"/>
                  <a:pt x="4730" y="1174"/>
                  <a:pt x="4852" y="1224"/>
                </a:cubicBezTo>
                <a:cubicBezTo>
                  <a:pt x="4878" y="1235"/>
                  <a:pt x="4905" y="1246"/>
                  <a:pt x="4930" y="1259"/>
                </a:cubicBezTo>
                <a:lnTo>
                  <a:pt x="4931" y="1259"/>
                </a:lnTo>
                <a:cubicBezTo>
                  <a:pt x="5863" y="1693"/>
                  <a:pt x="6418" y="2816"/>
                  <a:pt x="7292" y="3441"/>
                </a:cubicBezTo>
                <a:cubicBezTo>
                  <a:pt x="7907" y="3879"/>
                  <a:pt x="8634" y="4045"/>
                  <a:pt x="9391" y="4045"/>
                </a:cubicBezTo>
                <a:cubicBezTo>
                  <a:pt x="10254" y="4045"/>
                  <a:pt x="11156" y="3830"/>
                  <a:pt x="11976" y="3561"/>
                </a:cubicBezTo>
                <a:cubicBezTo>
                  <a:pt x="12709" y="3320"/>
                  <a:pt x="13469" y="3042"/>
                  <a:pt x="14229" y="3042"/>
                </a:cubicBezTo>
                <a:cubicBezTo>
                  <a:pt x="14408" y="3042"/>
                  <a:pt x="14587" y="3058"/>
                  <a:pt x="14766" y="3093"/>
                </a:cubicBezTo>
                <a:cubicBezTo>
                  <a:pt x="16157" y="3366"/>
                  <a:pt x="17029" y="4715"/>
                  <a:pt x="17593" y="5995"/>
                </a:cubicBezTo>
                <a:cubicBezTo>
                  <a:pt x="18158" y="7275"/>
                  <a:pt x="18647" y="8696"/>
                  <a:pt x="19803" y="9505"/>
                </a:cubicBezTo>
                <a:cubicBezTo>
                  <a:pt x="20409" y="9930"/>
                  <a:pt x="21147" y="10129"/>
                  <a:pt x="21892" y="10129"/>
                </a:cubicBezTo>
                <a:cubicBezTo>
                  <a:pt x="22430" y="10129"/>
                  <a:pt x="22971" y="10026"/>
                  <a:pt x="23470" y="9829"/>
                </a:cubicBezTo>
                <a:lnTo>
                  <a:pt x="2347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"/>
          <p:cNvSpPr/>
          <p:nvPr/>
        </p:nvSpPr>
        <p:spPr>
          <a:xfrm rot="10800000" flipH="1">
            <a:off x="5225150" y="-342765"/>
            <a:ext cx="4306686" cy="2199414"/>
          </a:xfrm>
          <a:custGeom>
            <a:avLst/>
            <a:gdLst/>
            <a:ahLst/>
            <a:cxnLst/>
            <a:rect l="l" t="t" r="r" b="b"/>
            <a:pathLst>
              <a:path w="20699" h="14262" extrusionOk="0">
                <a:moveTo>
                  <a:pt x="16853" y="1"/>
                </a:moveTo>
                <a:cubicBezTo>
                  <a:pt x="16589" y="1"/>
                  <a:pt x="16324" y="41"/>
                  <a:pt x="16064" y="100"/>
                </a:cubicBezTo>
                <a:cubicBezTo>
                  <a:pt x="15287" y="274"/>
                  <a:pt x="14440" y="586"/>
                  <a:pt x="13999" y="1484"/>
                </a:cubicBezTo>
                <a:cubicBezTo>
                  <a:pt x="13782" y="1925"/>
                  <a:pt x="13671" y="2437"/>
                  <a:pt x="13436" y="2864"/>
                </a:cubicBezTo>
                <a:cubicBezTo>
                  <a:pt x="13215" y="3266"/>
                  <a:pt x="12875" y="3522"/>
                  <a:pt x="12511" y="3665"/>
                </a:cubicBezTo>
                <a:cubicBezTo>
                  <a:pt x="12069" y="3837"/>
                  <a:pt x="11615" y="3859"/>
                  <a:pt x="11159" y="3859"/>
                </a:cubicBezTo>
                <a:cubicBezTo>
                  <a:pt x="11006" y="3859"/>
                  <a:pt x="10853" y="3856"/>
                  <a:pt x="10701" y="3856"/>
                </a:cubicBezTo>
                <a:cubicBezTo>
                  <a:pt x="10498" y="3856"/>
                  <a:pt x="10296" y="3860"/>
                  <a:pt x="10095" y="3880"/>
                </a:cubicBezTo>
                <a:cubicBezTo>
                  <a:pt x="9680" y="3920"/>
                  <a:pt x="9262" y="4026"/>
                  <a:pt x="8894" y="4285"/>
                </a:cubicBezTo>
                <a:cubicBezTo>
                  <a:pt x="8523" y="4548"/>
                  <a:pt x="8243" y="4955"/>
                  <a:pt x="7994" y="5382"/>
                </a:cubicBezTo>
                <a:cubicBezTo>
                  <a:pt x="7500" y="6225"/>
                  <a:pt x="7043" y="7121"/>
                  <a:pt x="6336" y="7709"/>
                </a:cubicBezTo>
                <a:cubicBezTo>
                  <a:pt x="5983" y="8002"/>
                  <a:pt x="5587" y="8190"/>
                  <a:pt x="5164" y="8231"/>
                </a:cubicBezTo>
                <a:cubicBezTo>
                  <a:pt x="5076" y="8240"/>
                  <a:pt x="4988" y="8243"/>
                  <a:pt x="4900" y="8243"/>
                </a:cubicBezTo>
                <a:cubicBezTo>
                  <a:pt x="4496" y="8243"/>
                  <a:pt x="4092" y="8166"/>
                  <a:pt x="3691" y="8123"/>
                </a:cubicBezTo>
                <a:cubicBezTo>
                  <a:pt x="3252" y="8076"/>
                  <a:pt x="2813" y="8052"/>
                  <a:pt x="2373" y="8052"/>
                </a:cubicBezTo>
                <a:cubicBezTo>
                  <a:pt x="2305" y="8052"/>
                  <a:pt x="2237" y="8053"/>
                  <a:pt x="2170" y="8054"/>
                </a:cubicBezTo>
                <a:cubicBezTo>
                  <a:pt x="1958" y="8057"/>
                  <a:pt x="1727" y="8043"/>
                  <a:pt x="1527" y="8149"/>
                </a:cubicBezTo>
                <a:cubicBezTo>
                  <a:pt x="1345" y="8245"/>
                  <a:pt x="1232" y="8443"/>
                  <a:pt x="1145" y="8661"/>
                </a:cubicBezTo>
                <a:cubicBezTo>
                  <a:pt x="915" y="9241"/>
                  <a:pt x="707" y="9837"/>
                  <a:pt x="489" y="10425"/>
                </a:cubicBezTo>
                <a:cubicBezTo>
                  <a:pt x="382" y="10712"/>
                  <a:pt x="273" y="10996"/>
                  <a:pt x="170" y="11285"/>
                </a:cubicBezTo>
                <a:cubicBezTo>
                  <a:pt x="82" y="11538"/>
                  <a:pt x="0" y="11807"/>
                  <a:pt x="8" y="12088"/>
                </a:cubicBezTo>
                <a:cubicBezTo>
                  <a:pt x="21" y="12629"/>
                  <a:pt x="368" y="12994"/>
                  <a:pt x="711" y="13243"/>
                </a:cubicBezTo>
                <a:cubicBezTo>
                  <a:pt x="1071" y="13507"/>
                  <a:pt x="1473" y="13671"/>
                  <a:pt x="1882" y="13769"/>
                </a:cubicBezTo>
                <a:cubicBezTo>
                  <a:pt x="2734" y="13974"/>
                  <a:pt x="3606" y="13920"/>
                  <a:pt x="4468" y="13980"/>
                </a:cubicBezTo>
                <a:cubicBezTo>
                  <a:pt x="5488" y="14051"/>
                  <a:pt x="6502" y="14240"/>
                  <a:pt x="7524" y="14260"/>
                </a:cubicBezTo>
                <a:cubicBezTo>
                  <a:pt x="7567" y="14261"/>
                  <a:pt x="7610" y="14261"/>
                  <a:pt x="7652" y="14261"/>
                </a:cubicBezTo>
                <a:cubicBezTo>
                  <a:pt x="8600" y="14261"/>
                  <a:pt x="9520" y="14052"/>
                  <a:pt x="10445" y="13797"/>
                </a:cubicBezTo>
                <a:cubicBezTo>
                  <a:pt x="10927" y="13664"/>
                  <a:pt x="11408" y="13527"/>
                  <a:pt x="11895" y="13424"/>
                </a:cubicBezTo>
                <a:cubicBezTo>
                  <a:pt x="12396" y="13318"/>
                  <a:pt x="12902" y="13253"/>
                  <a:pt x="13408" y="13207"/>
                </a:cubicBezTo>
                <a:cubicBezTo>
                  <a:pt x="14415" y="13113"/>
                  <a:pt x="15426" y="13086"/>
                  <a:pt x="16429" y="12939"/>
                </a:cubicBezTo>
                <a:cubicBezTo>
                  <a:pt x="16862" y="12876"/>
                  <a:pt x="17290" y="12772"/>
                  <a:pt x="17724" y="12708"/>
                </a:cubicBezTo>
                <a:cubicBezTo>
                  <a:pt x="17931" y="12676"/>
                  <a:pt x="18142" y="12652"/>
                  <a:pt x="18353" y="12652"/>
                </a:cubicBezTo>
                <a:cubicBezTo>
                  <a:pt x="18545" y="12652"/>
                  <a:pt x="18735" y="12672"/>
                  <a:pt x="18922" y="12725"/>
                </a:cubicBezTo>
                <a:cubicBezTo>
                  <a:pt x="19108" y="12778"/>
                  <a:pt x="19285" y="12862"/>
                  <a:pt x="19446" y="12990"/>
                </a:cubicBezTo>
                <a:cubicBezTo>
                  <a:pt x="19530" y="13055"/>
                  <a:pt x="19602" y="13168"/>
                  <a:pt x="19703" y="13170"/>
                </a:cubicBezTo>
                <a:cubicBezTo>
                  <a:pt x="19705" y="13170"/>
                  <a:pt x="19707" y="13170"/>
                  <a:pt x="19709" y="13170"/>
                </a:cubicBezTo>
                <a:cubicBezTo>
                  <a:pt x="19794" y="13170"/>
                  <a:pt x="19882" y="13147"/>
                  <a:pt x="19960" y="13109"/>
                </a:cubicBezTo>
                <a:cubicBezTo>
                  <a:pt x="20337" y="12928"/>
                  <a:pt x="20552" y="12457"/>
                  <a:pt x="20620" y="11978"/>
                </a:cubicBezTo>
                <a:cubicBezTo>
                  <a:pt x="20661" y="11688"/>
                  <a:pt x="20662" y="11393"/>
                  <a:pt x="20662" y="11100"/>
                </a:cubicBezTo>
                <a:cubicBezTo>
                  <a:pt x="20661" y="10779"/>
                  <a:pt x="20660" y="10457"/>
                  <a:pt x="20659" y="10136"/>
                </a:cubicBezTo>
                <a:cubicBezTo>
                  <a:pt x="20657" y="9484"/>
                  <a:pt x="20655" y="8832"/>
                  <a:pt x="20653" y="8180"/>
                </a:cubicBezTo>
                <a:cubicBezTo>
                  <a:pt x="20649" y="6940"/>
                  <a:pt x="20646" y="5700"/>
                  <a:pt x="20642" y="4459"/>
                </a:cubicBezTo>
                <a:lnTo>
                  <a:pt x="20642" y="4459"/>
                </a:lnTo>
                <a:cubicBezTo>
                  <a:pt x="20644" y="4461"/>
                  <a:pt x="20645" y="4462"/>
                  <a:pt x="20647" y="4462"/>
                </a:cubicBezTo>
                <a:cubicBezTo>
                  <a:pt x="20699" y="4462"/>
                  <a:pt x="20598" y="3375"/>
                  <a:pt x="20067" y="3281"/>
                </a:cubicBezTo>
                <a:cubicBezTo>
                  <a:pt x="19246" y="3135"/>
                  <a:pt x="19173" y="1493"/>
                  <a:pt x="18535" y="804"/>
                </a:cubicBezTo>
                <a:cubicBezTo>
                  <a:pt x="18227" y="470"/>
                  <a:pt x="17870" y="206"/>
                  <a:pt x="17474" y="87"/>
                </a:cubicBezTo>
                <a:cubicBezTo>
                  <a:pt x="17269" y="26"/>
                  <a:pt x="17062" y="1"/>
                  <a:pt x="16853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 rot="10800000" flipH="1">
            <a:off x="-825625" y="-394841"/>
            <a:ext cx="2695508" cy="2318767"/>
          </a:xfrm>
          <a:custGeom>
            <a:avLst/>
            <a:gdLst/>
            <a:ahLst/>
            <a:cxnLst/>
            <a:rect l="l" t="t" r="r" b="b"/>
            <a:pathLst>
              <a:path w="21506" h="13044" extrusionOk="0">
                <a:moveTo>
                  <a:pt x="3180" y="0"/>
                </a:moveTo>
                <a:cubicBezTo>
                  <a:pt x="3059" y="0"/>
                  <a:pt x="2939" y="4"/>
                  <a:pt x="2818" y="11"/>
                </a:cubicBezTo>
                <a:cubicBezTo>
                  <a:pt x="2085" y="54"/>
                  <a:pt x="1355" y="227"/>
                  <a:pt x="834" y="551"/>
                </a:cubicBezTo>
                <a:cubicBezTo>
                  <a:pt x="250" y="913"/>
                  <a:pt x="65" y="1411"/>
                  <a:pt x="36" y="1902"/>
                </a:cubicBezTo>
                <a:cubicBezTo>
                  <a:pt x="1" y="2484"/>
                  <a:pt x="77" y="3072"/>
                  <a:pt x="110" y="3654"/>
                </a:cubicBezTo>
                <a:cubicBezTo>
                  <a:pt x="143" y="4272"/>
                  <a:pt x="177" y="4890"/>
                  <a:pt x="211" y="5509"/>
                </a:cubicBezTo>
                <a:lnTo>
                  <a:pt x="619" y="12928"/>
                </a:lnTo>
                <a:cubicBezTo>
                  <a:pt x="622" y="12996"/>
                  <a:pt x="711" y="13044"/>
                  <a:pt x="816" y="13044"/>
                </a:cubicBezTo>
                <a:cubicBezTo>
                  <a:pt x="831" y="13044"/>
                  <a:pt x="847" y="13043"/>
                  <a:pt x="863" y="13041"/>
                </a:cubicBezTo>
                <a:cubicBezTo>
                  <a:pt x="2378" y="12830"/>
                  <a:pt x="3912" y="12669"/>
                  <a:pt x="5457" y="12564"/>
                </a:cubicBezTo>
                <a:cubicBezTo>
                  <a:pt x="7004" y="12457"/>
                  <a:pt x="8559" y="12406"/>
                  <a:pt x="10115" y="12406"/>
                </a:cubicBezTo>
                <a:cubicBezTo>
                  <a:pt x="11304" y="12406"/>
                  <a:pt x="12493" y="12436"/>
                  <a:pt x="13679" y="12495"/>
                </a:cubicBezTo>
                <a:cubicBezTo>
                  <a:pt x="14434" y="12533"/>
                  <a:pt x="15229" y="12576"/>
                  <a:pt x="16019" y="12576"/>
                </a:cubicBezTo>
                <a:cubicBezTo>
                  <a:pt x="17350" y="12576"/>
                  <a:pt x="18667" y="12454"/>
                  <a:pt x="19757" y="11976"/>
                </a:cubicBezTo>
                <a:lnTo>
                  <a:pt x="19757" y="11976"/>
                </a:lnTo>
                <a:cubicBezTo>
                  <a:pt x="19755" y="11987"/>
                  <a:pt x="19759" y="11992"/>
                  <a:pt x="19770" y="11992"/>
                </a:cubicBezTo>
                <a:cubicBezTo>
                  <a:pt x="19872" y="11992"/>
                  <a:pt x="20520" y="11533"/>
                  <a:pt x="20666" y="11300"/>
                </a:cubicBezTo>
                <a:cubicBezTo>
                  <a:pt x="21276" y="10319"/>
                  <a:pt x="21505" y="9208"/>
                  <a:pt x="20964" y="8195"/>
                </a:cubicBezTo>
                <a:cubicBezTo>
                  <a:pt x="20510" y="7349"/>
                  <a:pt x="19544" y="6569"/>
                  <a:pt x="18190" y="6187"/>
                </a:cubicBezTo>
                <a:cubicBezTo>
                  <a:pt x="16673" y="5759"/>
                  <a:pt x="14935" y="5923"/>
                  <a:pt x="13382" y="5580"/>
                </a:cubicBezTo>
                <a:cubicBezTo>
                  <a:pt x="11840" y="5240"/>
                  <a:pt x="11141" y="4324"/>
                  <a:pt x="10445" y="3499"/>
                </a:cubicBezTo>
                <a:cubicBezTo>
                  <a:pt x="9690" y="2603"/>
                  <a:pt x="8718" y="1801"/>
                  <a:pt x="7429" y="1159"/>
                </a:cubicBezTo>
                <a:cubicBezTo>
                  <a:pt x="6263" y="578"/>
                  <a:pt x="4748" y="0"/>
                  <a:pt x="3180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"/>
          <p:cNvSpPr/>
          <p:nvPr/>
        </p:nvSpPr>
        <p:spPr>
          <a:xfrm rot="10800000" flipH="1">
            <a:off x="-212370" y="3873180"/>
            <a:ext cx="3940563" cy="1912570"/>
          </a:xfrm>
          <a:custGeom>
            <a:avLst/>
            <a:gdLst/>
            <a:ahLst/>
            <a:cxnLst/>
            <a:rect l="l" t="t" r="r" b="b"/>
            <a:pathLst>
              <a:path w="24376" h="11831" extrusionOk="0">
                <a:moveTo>
                  <a:pt x="1749" y="0"/>
                </a:moveTo>
                <a:cubicBezTo>
                  <a:pt x="1709" y="0"/>
                  <a:pt x="1669" y="3"/>
                  <a:pt x="1629" y="10"/>
                </a:cubicBezTo>
                <a:cubicBezTo>
                  <a:pt x="1391" y="51"/>
                  <a:pt x="1250" y="241"/>
                  <a:pt x="1188" y="476"/>
                </a:cubicBezTo>
                <a:cubicBezTo>
                  <a:pt x="1034" y="1062"/>
                  <a:pt x="936" y="1672"/>
                  <a:pt x="819" y="2266"/>
                </a:cubicBezTo>
                <a:cubicBezTo>
                  <a:pt x="701" y="2875"/>
                  <a:pt x="591" y="3483"/>
                  <a:pt x="497" y="4096"/>
                </a:cubicBezTo>
                <a:cubicBezTo>
                  <a:pt x="126" y="6503"/>
                  <a:pt x="1" y="8997"/>
                  <a:pt x="659" y="11362"/>
                </a:cubicBezTo>
                <a:cubicBezTo>
                  <a:pt x="678" y="11430"/>
                  <a:pt x="734" y="11465"/>
                  <a:pt x="790" y="11465"/>
                </a:cubicBezTo>
                <a:cubicBezTo>
                  <a:pt x="836" y="11465"/>
                  <a:pt x="882" y="11443"/>
                  <a:pt x="910" y="11396"/>
                </a:cubicBezTo>
                <a:cubicBezTo>
                  <a:pt x="1048" y="11173"/>
                  <a:pt x="1207" y="10966"/>
                  <a:pt x="1385" y="10775"/>
                </a:cubicBezTo>
                <a:cubicBezTo>
                  <a:pt x="2101" y="10007"/>
                  <a:pt x="3087" y="9538"/>
                  <a:pt x="4095" y="9409"/>
                </a:cubicBezTo>
                <a:cubicBezTo>
                  <a:pt x="4315" y="9380"/>
                  <a:pt x="4536" y="9367"/>
                  <a:pt x="4756" y="9367"/>
                </a:cubicBezTo>
                <a:cubicBezTo>
                  <a:pt x="5731" y="9367"/>
                  <a:pt x="6705" y="9633"/>
                  <a:pt x="7587" y="10066"/>
                </a:cubicBezTo>
                <a:cubicBezTo>
                  <a:pt x="8653" y="10589"/>
                  <a:pt x="9622" y="11353"/>
                  <a:pt x="10770" y="11680"/>
                </a:cubicBezTo>
                <a:cubicBezTo>
                  <a:pt x="11110" y="11777"/>
                  <a:pt x="11460" y="11831"/>
                  <a:pt x="11804" y="11831"/>
                </a:cubicBezTo>
                <a:cubicBezTo>
                  <a:pt x="12445" y="11831"/>
                  <a:pt x="13071" y="11645"/>
                  <a:pt x="13597" y="11201"/>
                </a:cubicBezTo>
                <a:cubicBezTo>
                  <a:pt x="14183" y="10708"/>
                  <a:pt x="14558" y="9990"/>
                  <a:pt x="14873" y="9287"/>
                </a:cubicBezTo>
                <a:cubicBezTo>
                  <a:pt x="15209" y="8537"/>
                  <a:pt x="15487" y="7753"/>
                  <a:pt x="15901" y="7045"/>
                </a:cubicBezTo>
                <a:cubicBezTo>
                  <a:pt x="16332" y="6305"/>
                  <a:pt x="16925" y="5724"/>
                  <a:pt x="17743" y="5514"/>
                </a:cubicBezTo>
                <a:cubicBezTo>
                  <a:pt x="18117" y="5418"/>
                  <a:pt x="18497" y="5390"/>
                  <a:pt x="18880" y="5390"/>
                </a:cubicBezTo>
                <a:cubicBezTo>
                  <a:pt x="19432" y="5390"/>
                  <a:pt x="19989" y="5449"/>
                  <a:pt x="20540" y="5449"/>
                </a:cubicBezTo>
                <a:cubicBezTo>
                  <a:pt x="20676" y="5449"/>
                  <a:pt x="20812" y="5445"/>
                  <a:pt x="20947" y="5436"/>
                </a:cubicBezTo>
                <a:cubicBezTo>
                  <a:pt x="21449" y="5403"/>
                  <a:pt x="21952" y="5299"/>
                  <a:pt x="22402" y="5053"/>
                </a:cubicBezTo>
                <a:cubicBezTo>
                  <a:pt x="22808" y="4832"/>
                  <a:pt x="23157" y="4506"/>
                  <a:pt x="23433" y="4124"/>
                </a:cubicBezTo>
                <a:cubicBezTo>
                  <a:pt x="23951" y="3405"/>
                  <a:pt x="24197" y="2481"/>
                  <a:pt x="24066" y="1589"/>
                </a:cubicBezTo>
                <a:lnTo>
                  <a:pt x="24066" y="1589"/>
                </a:lnTo>
                <a:cubicBezTo>
                  <a:pt x="24067" y="1589"/>
                  <a:pt x="24069" y="1589"/>
                  <a:pt x="24070" y="1589"/>
                </a:cubicBezTo>
                <a:cubicBezTo>
                  <a:pt x="24093" y="1589"/>
                  <a:pt x="24117" y="1581"/>
                  <a:pt x="24142" y="1563"/>
                </a:cubicBezTo>
                <a:cubicBezTo>
                  <a:pt x="24293" y="1450"/>
                  <a:pt x="24375" y="1284"/>
                  <a:pt x="24372" y="1087"/>
                </a:cubicBezTo>
                <a:cubicBezTo>
                  <a:pt x="24363" y="604"/>
                  <a:pt x="23972" y="329"/>
                  <a:pt x="23550" y="297"/>
                </a:cubicBezTo>
                <a:cubicBezTo>
                  <a:pt x="23516" y="295"/>
                  <a:pt x="23481" y="294"/>
                  <a:pt x="23447" y="294"/>
                </a:cubicBezTo>
                <a:cubicBezTo>
                  <a:pt x="23214" y="294"/>
                  <a:pt x="22979" y="345"/>
                  <a:pt x="22750" y="383"/>
                </a:cubicBezTo>
                <a:cubicBezTo>
                  <a:pt x="22445" y="434"/>
                  <a:pt x="22139" y="481"/>
                  <a:pt x="21832" y="525"/>
                </a:cubicBezTo>
                <a:cubicBezTo>
                  <a:pt x="20628" y="695"/>
                  <a:pt x="19418" y="810"/>
                  <a:pt x="18207" y="888"/>
                </a:cubicBezTo>
                <a:cubicBezTo>
                  <a:pt x="15785" y="1046"/>
                  <a:pt x="13357" y="1063"/>
                  <a:pt x="10931" y="1083"/>
                </a:cubicBezTo>
                <a:cubicBezTo>
                  <a:pt x="10571" y="1086"/>
                  <a:pt x="10211" y="1088"/>
                  <a:pt x="9850" y="1088"/>
                </a:cubicBezTo>
                <a:cubicBezTo>
                  <a:pt x="7886" y="1088"/>
                  <a:pt x="5913" y="1021"/>
                  <a:pt x="3986" y="601"/>
                </a:cubicBezTo>
                <a:cubicBezTo>
                  <a:pt x="3423" y="479"/>
                  <a:pt x="2865" y="326"/>
                  <a:pt x="2319" y="138"/>
                </a:cubicBezTo>
                <a:cubicBezTo>
                  <a:pt x="2135" y="75"/>
                  <a:pt x="1944" y="0"/>
                  <a:pt x="1749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38" name="Google Shape;438;p17"/>
          <p:cNvGrpSpPr/>
          <p:nvPr/>
        </p:nvGrpSpPr>
        <p:grpSpPr>
          <a:xfrm rot="-9900006">
            <a:off x="7397923" y="4623752"/>
            <a:ext cx="454166" cy="411416"/>
            <a:chOff x="1640475" y="1197075"/>
            <a:chExt cx="55475" cy="50250"/>
          </a:xfrm>
        </p:grpSpPr>
        <p:sp>
          <p:nvSpPr>
            <p:cNvPr id="439" name="Google Shape;43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7"/>
          <p:cNvGrpSpPr/>
          <p:nvPr/>
        </p:nvGrpSpPr>
        <p:grpSpPr>
          <a:xfrm rot="10034023">
            <a:off x="204355" y="3167783"/>
            <a:ext cx="279616" cy="253294"/>
            <a:chOff x="1640475" y="1197075"/>
            <a:chExt cx="55475" cy="50250"/>
          </a:xfrm>
        </p:grpSpPr>
        <p:sp>
          <p:nvSpPr>
            <p:cNvPr id="443" name="Google Shape;443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7"/>
          <p:cNvSpPr/>
          <p:nvPr/>
        </p:nvSpPr>
        <p:spPr>
          <a:xfrm rot="9113192" flipH="1">
            <a:off x="4846575" y="208112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7"/>
          <p:cNvSpPr/>
          <p:nvPr/>
        </p:nvSpPr>
        <p:spPr>
          <a:xfrm rot="-10799883" flipH="1">
            <a:off x="316584" y="466494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17"/>
          <p:cNvGrpSpPr/>
          <p:nvPr/>
        </p:nvGrpSpPr>
        <p:grpSpPr>
          <a:xfrm rot="6324483">
            <a:off x="1105449" y="286808"/>
            <a:ext cx="197770" cy="213810"/>
            <a:chOff x="1640475" y="1197075"/>
            <a:chExt cx="55475" cy="50250"/>
          </a:xfrm>
        </p:grpSpPr>
        <p:sp>
          <p:nvSpPr>
            <p:cNvPr id="449" name="Google Shape;44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7"/>
          <p:cNvSpPr/>
          <p:nvPr/>
        </p:nvSpPr>
        <p:spPr>
          <a:xfrm rot="10800000">
            <a:off x="6676775" y="-33387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7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17"/>
          <p:cNvGrpSpPr/>
          <p:nvPr/>
        </p:nvGrpSpPr>
        <p:grpSpPr>
          <a:xfrm rot="10034065">
            <a:off x="8591019" y="2090883"/>
            <a:ext cx="221762" cy="200885"/>
            <a:chOff x="1640475" y="1197075"/>
            <a:chExt cx="55475" cy="50250"/>
          </a:xfrm>
        </p:grpSpPr>
        <p:sp>
          <p:nvSpPr>
            <p:cNvPr id="455" name="Google Shape;455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SECTION_HEADER_1_1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"/>
          <p:cNvSpPr/>
          <p:nvPr/>
        </p:nvSpPr>
        <p:spPr>
          <a:xfrm>
            <a:off x="5726076" y="4091973"/>
            <a:ext cx="3570338" cy="115755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8"/>
          <p:cNvSpPr/>
          <p:nvPr/>
        </p:nvSpPr>
        <p:spPr>
          <a:xfrm>
            <a:off x="-59308" y="-102238"/>
            <a:ext cx="2148376" cy="1054346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8"/>
          <p:cNvSpPr/>
          <p:nvPr/>
        </p:nvSpPr>
        <p:spPr>
          <a:xfrm>
            <a:off x="4901501" y="-265225"/>
            <a:ext cx="4711729" cy="1588867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8"/>
          <p:cNvSpPr/>
          <p:nvPr/>
        </p:nvSpPr>
        <p:spPr>
          <a:xfrm>
            <a:off x="-469225" y="2180388"/>
            <a:ext cx="2390568" cy="3410945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8"/>
          <p:cNvSpPr txBox="1">
            <a:spLocks noGrp="1"/>
          </p:cNvSpPr>
          <p:nvPr>
            <p:ph type="title"/>
          </p:nvPr>
        </p:nvSpPr>
        <p:spPr>
          <a:xfrm>
            <a:off x="3305550" y="758952"/>
            <a:ext cx="2532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64" name="Google Shape;464;p18"/>
          <p:cNvGrpSpPr/>
          <p:nvPr/>
        </p:nvGrpSpPr>
        <p:grpSpPr>
          <a:xfrm>
            <a:off x="8468128" y="4269006"/>
            <a:ext cx="334498" cy="303002"/>
            <a:chOff x="1640475" y="1197075"/>
            <a:chExt cx="55475" cy="50250"/>
          </a:xfrm>
        </p:grpSpPr>
        <p:sp>
          <p:nvSpPr>
            <p:cNvPr id="465" name="Google Shape;465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18"/>
          <p:cNvGrpSpPr/>
          <p:nvPr/>
        </p:nvGrpSpPr>
        <p:grpSpPr>
          <a:xfrm rot="-900055">
            <a:off x="7309384" y="441644"/>
            <a:ext cx="215934" cy="195605"/>
            <a:chOff x="1640475" y="1197075"/>
            <a:chExt cx="55475" cy="50250"/>
          </a:xfrm>
        </p:grpSpPr>
        <p:sp>
          <p:nvSpPr>
            <p:cNvPr id="469" name="Google Shape;469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18"/>
          <p:cNvSpPr/>
          <p:nvPr/>
        </p:nvSpPr>
        <p:spPr>
          <a:xfrm rot="-597364">
            <a:off x="8063728" y="362773"/>
            <a:ext cx="889045" cy="20828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18"/>
          <p:cNvGrpSpPr/>
          <p:nvPr/>
        </p:nvGrpSpPr>
        <p:grpSpPr>
          <a:xfrm rot="6300033">
            <a:off x="791192" y="4293414"/>
            <a:ext cx="244638" cy="221601"/>
            <a:chOff x="1640475" y="1197075"/>
            <a:chExt cx="55475" cy="50250"/>
          </a:xfrm>
        </p:grpSpPr>
        <p:sp>
          <p:nvSpPr>
            <p:cNvPr id="474" name="Google Shape;474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18"/>
          <p:cNvGrpSpPr/>
          <p:nvPr/>
        </p:nvGrpSpPr>
        <p:grpSpPr>
          <a:xfrm rot="-5400136">
            <a:off x="965669" y="276383"/>
            <a:ext cx="420678" cy="381051"/>
            <a:chOff x="1640475" y="1197075"/>
            <a:chExt cx="55475" cy="50250"/>
          </a:xfrm>
        </p:grpSpPr>
        <p:sp>
          <p:nvSpPr>
            <p:cNvPr id="478" name="Google Shape;478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18"/>
          <p:cNvSpPr/>
          <p:nvPr/>
        </p:nvSpPr>
        <p:spPr>
          <a:xfrm rot="899834">
            <a:off x="1279450" y="4731447"/>
            <a:ext cx="974747" cy="22837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8"/>
          <p:cNvSpPr/>
          <p:nvPr/>
        </p:nvSpPr>
        <p:spPr>
          <a:xfrm rot="-6300069" flipH="1">
            <a:off x="88991" y="506327"/>
            <a:ext cx="510483" cy="754763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8"/>
          <p:cNvSpPr/>
          <p:nvPr/>
        </p:nvSpPr>
        <p:spPr>
          <a:xfrm rot="6293788">
            <a:off x="7197469" y="41774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9"/>
          <p:cNvSpPr/>
          <p:nvPr/>
        </p:nvSpPr>
        <p:spPr>
          <a:xfrm rot="5087716" flipH="1">
            <a:off x="-252406" y="-643515"/>
            <a:ext cx="2616446" cy="2726737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9"/>
          <p:cNvSpPr/>
          <p:nvPr/>
        </p:nvSpPr>
        <p:spPr>
          <a:xfrm rot="-5265980" flipH="1">
            <a:off x="7018910" y="494175"/>
            <a:ext cx="3277066" cy="1351051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9"/>
          <p:cNvSpPr/>
          <p:nvPr/>
        </p:nvSpPr>
        <p:spPr>
          <a:xfrm rot="10800000">
            <a:off x="-60451" y="4081566"/>
            <a:ext cx="4326430" cy="1166958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9"/>
          <p:cNvSpPr/>
          <p:nvPr/>
        </p:nvSpPr>
        <p:spPr>
          <a:xfrm rot="-163619" flipH="1">
            <a:off x="6300449" y="3399014"/>
            <a:ext cx="3289802" cy="2742855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9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90" name="Google Shape;490;p19"/>
          <p:cNvGrpSpPr/>
          <p:nvPr/>
        </p:nvGrpSpPr>
        <p:grpSpPr>
          <a:xfrm rot="-9900030">
            <a:off x="271409" y="845202"/>
            <a:ext cx="215932" cy="195605"/>
            <a:chOff x="1640475" y="1197075"/>
            <a:chExt cx="55475" cy="50250"/>
          </a:xfrm>
        </p:grpSpPr>
        <p:sp>
          <p:nvSpPr>
            <p:cNvPr id="491" name="Google Shape;491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19"/>
          <p:cNvGrpSpPr/>
          <p:nvPr/>
        </p:nvGrpSpPr>
        <p:grpSpPr>
          <a:xfrm rot="6524430">
            <a:off x="349879" y="2378626"/>
            <a:ext cx="279618" cy="253294"/>
            <a:chOff x="1640475" y="1197075"/>
            <a:chExt cx="55475" cy="50250"/>
          </a:xfrm>
        </p:grpSpPr>
        <p:sp>
          <p:nvSpPr>
            <p:cNvPr id="495" name="Google Shape;495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19"/>
          <p:cNvSpPr/>
          <p:nvPr/>
        </p:nvSpPr>
        <p:spPr>
          <a:xfrm rot="-2121718" flipH="1">
            <a:off x="6738637" y="22632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9"/>
          <p:cNvSpPr/>
          <p:nvPr/>
        </p:nvSpPr>
        <p:spPr>
          <a:xfrm rot="-10799883" flipH="1">
            <a:off x="1288109" y="411773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19"/>
          <p:cNvGrpSpPr/>
          <p:nvPr/>
        </p:nvGrpSpPr>
        <p:grpSpPr>
          <a:xfrm rot="6300012">
            <a:off x="8577095" y="3925450"/>
            <a:ext cx="290790" cy="263412"/>
            <a:chOff x="1640475" y="1197075"/>
            <a:chExt cx="55475" cy="50250"/>
          </a:xfrm>
        </p:grpSpPr>
        <p:sp>
          <p:nvSpPr>
            <p:cNvPr id="501" name="Google Shape;501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19"/>
          <p:cNvSpPr/>
          <p:nvPr/>
        </p:nvSpPr>
        <p:spPr>
          <a:xfrm rot="10800000">
            <a:off x="5828025" y="4022950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9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SECTION_HEADER_1_1_1_1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/>
          <p:nvPr/>
        </p:nvSpPr>
        <p:spPr>
          <a:xfrm>
            <a:off x="-252007" y="3576894"/>
            <a:ext cx="3903917" cy="183717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-534698" y="-318300"/>
            <a:ext cx="3365751" cy="1857837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7392777" y="-245660"/>
            <a:ext cx="2132823" cy="213905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0"/>
          <p:cNvSpPr/>
          <p:nvPr/>
        </p:nvSpPr>
        <p:spPr>
          <a:xfrm>
            <a:off x="5392461" y="4223933"/>
            <a:ext cx="3997055" cy="141231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0"/>
          <p:cNvSpPr txBox="1">
            <a:spLocks noGrp="1"/>
          </p:cNvSpPr>
          <p:nvPr>
            <p:ph type="title"/>
          </p:nvPr>
        </p:nvSpPr>
        <p:spPr>
          <a:xfrm>
            <a:off x="2887025" y="896532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2" name="Google Shape;512;p20"/>
          <p:cNvGrpSpPr/>
          <p:nvPr/>
        </p:nvGrpSpPr>
        <p:grpSpPr>
          <a:xfrm rot="-6282408">
            <a:off x="776191" y="953710"/>
            <a:ext cx="221771" cy="200883"/>
            <a:chOff x="1640475" y="1197075"/>
            <a:chExt cx="55475" cy="50250"/>
          </a:xfrm>
        </p:grpSpPr>
        <p:sp>
          <p:nvSpPr>
            <p:cNvPr id="513" name="Google Shape;513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0"/>
          <p:cNvGrpSpPr/>
          <p:nvPr/>
        </p:nvGrpSpPr>
        <p:grpSpPr>
          <a:xfrm rot="-3600037">
            <a:off x="8366841" y="366882"/>
            <a:ext cx="215935" cy="195604"/>
            <a:chOff x="1640475" y="1197075"/>
            <a:chExt cx="55475" cy="50250"/>
          </a:xfrm>
        </p:grpSpPr>
        <p:sp>
          <p:nvSpPr>
            <p:cNvPr id="517" name="Google Shape;517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0"/>
          <p:cNvSpPr/>
          <p:nvPr/>
        </p:nvSpPr>
        <p:spPr>
          <a:xfrm rot="-8431516">
            <a:off x="991402" y="300030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20"/>
          <p:cNvGrpSpPr/>
          <p:nvPr/>
        </p:nvGrpSpPr>
        <p:grpSpPr>
          <a:xfrm rot="900000">
            <a:off x="7711515" y="4595570"/>
            <a:ext cx="347165" cy="314462"/>
            <a:chOff x="1640475" y="1197075"/>
            <a:chExt cx="55475" cy="50250"/>
          </a:xfrm>
        </p:grpSpPr>
        <p:sp>
          <p:nvSpPr>
            <p:cNvPr id="522" name="Google Shape;522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20"/>
          <p:cNvGrpSpPr/>
          <p:nvPr/>
        </p:nvGrpSpPr>
        <p:grpSpPr>
          <a:xfrm rot="899970">
            <a:off x="1517129" y="4372050"/>
            <a:ext cx="215932" cy="195605"/>
            <a:chOff x="1640475" y="1197075"/>
            <a:chExt cx="55475" cy="50250"/>
          </a:xfrm>
        </p:grpSpPr>
        <p:sp>
          <p:nvSpPr>
            <p:cNvPr id="526" name="Google Shape;52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529;p20"/>
          <p:cNvSpPr/>
          <p:nvPr/>
        </p:nvSpPr>
        <p:spPr>
          <a:xfrm rot="2510220">
            <a:off x="74986" y="2434051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0"/>
          <p:cNvSpPr/>
          <p:nvPr/>
        </p:nvSpPr>
        <p:spPr>
          <a:xfrm rot="10799880">
            <a:off x="6967220" y="4433428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451160" y="2901368"/>
            <a:ext cx="2586138" cy="269499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1"/>
          <p:cNvSpPr/>
          <p:nvPr/>
        </p:nvSpPr>
        <p:spPr>
          <a:xfrm>
            <a:off x="6473120" y="4156765"/>
            <a:ext cx="2931030" cy="120815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1"/>
          <p:cNvSpPr/>
          <p:nvPr/>
        </p:nvSpPr>
        <p:spPr>
          <a:xfrm>
            <a:off x="-294591" y="-80130"/>
            <a:ext cx="4055287" cy="109344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"/>
          <p:cNvSpPr/>
          <p:nvPr/>
        </p:nvSpPr>
        <p:spPr>
          <a:xfrm>
            <a:off x="5925049" y="-221800"/>
            <a:ext cx="3504060" cy="2795475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8560376" y="4071912"/>
            <a:ext cx="215932" cy="195605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8418220" y="2480799"/>
            <a:ext cx="279618" cy="253294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420977" y="4678346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8285430" y="187427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179832" y="923857"/>
            <a:ext cx="290790" cy="263412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052118" y="235569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"/>
          <p:cNvSpPr/>
          <p:nvPr/>
        </p:nvSpPr>
        <p:spPr>
          <a:xfrm rot="368157">
            <a:off x="8580874" y="441505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5446235" y="-10611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1611274" y="324772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272069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5345648" y="324772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5004848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573" name="Google Shape;573;p22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ONLY_1_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3"/>
          <p:cNvSpPr/>
          <p:nvPr/>
        </p:nvSpPr>
        <p:spPr>
          <a:xfrm rot="10800000">
            <a:off x="-253589" y="-108731"/>
            <a:ext cx="3607613" cy="1169626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3"/>
          <p:cNvSpPr/>
          <p:nvPr/>
        </p:nvSpPr>
        <p:spPr>
          <a:xfrm rot="10800000">
            <a:off x="7095999" y="4300550"/>
            <a:ext cx="2170805" cy="1065337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3"/>
          <p:cNvSpPr/>
          <p:nvPr/>
        </p:nvSpPr>
        <p:spPr>
          <a:xfrm rot="10800000">
            <a:off x="-506720" y="3925144"/>
            <a:ext cx="4760920" cy="1605431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3"/>
          <p:cNvSpPr/>
          <p:nvPr/>
        </p:nvSpPr>
        <p:spPr>
          <a:xfrm rot="10800000">
            <a:off x="7265474" y="-387074"/>
            <a:ext cx="2415526" cy="3446503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/>
          </p:nvPr>
        </p:nvSpPr>
        <p:spPr>
          <a:xfrm>
            <a:off x="3307500" y="758950"/>
            <a:ext cx="2529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3"/>
          <p:cNvSpPr txBox="1">
            <a:spLocks noGrp="1"/>
          </p:cNvSpPr>
          <p:nvPr>
            <p:ph type="title" idx="2"/>
          </p:nvPr>
        </p:nvSpPr>
        <p:spPr>
          <a:xfrm>
            <a:off x="713225" y="3359950"/>
            <a:ext cx="187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9" name="Google Shape;599;p23"/>
          <p:cNvSpPr txBox="1">
            <a:spLocks noGrp="1"/>
          </p:cNvSpPr>
          <p:nvPr>
            <p:ph type="subTitle" idx="1"/>
          </p:nvPr>
        </p:nvSpPr>
        <p:spPr>
          <a:xfrm>
            <a:off x="713225" y="3815000"/>
            <a:ext cx="1871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00" name="Google Shape;600;p23"/>
          <p:cNvSpPr txBox="1">
            <a:spLocks noGrp="1"/>
          </p:cNvSpPr>
          <p:nvPr>
            <p:ph type="title" idx="3"/>
          </p:nvPr>
        </p:nvSpPr>
        <p:spPr>
          <a:xfrm>
            <a:off x="2665080" y="3359950"/>
            <a:ext cx="187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1" name="Google Shape;601;p23"/>
          <p:cNvSpPr txBox="1">
            <a:spLocks noGrp="1"/>
          </p:cNvSpPr>
          <p:nvPr>
            <p:ph type="subTitle" idx="4"/>
          </p:nvPr>
        </p:nvSpPr>
        <p:spPr>
          <a:xfrm>
            <a:off x="2665100" y="3815000"/>
            <a:ext cx="1871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02" name="Google Shape;602;p23"/>
          <p:cNvSpPr txBox="1">
            <a:spLocks noGrp="1"/>
          </p:cNvSpPr>
          <p:nvPr>
            <p:ph type="title" idx="5"/>
          </p:nvPr>
        </p:nvSpPr>
        <p:spPr>
          <a:xfrm>
            <a:off x="4616934" y="3359950"/>
            <a:ext cx="187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3" name="Google Shape;603;p23"/>
          <p:cNvSpPr txBox="1">
            <a:spLocks noGrp="1"/>
          </p:cNvSpPr>
          <p:nvPr>
            <p:ph type="subTitle" idx="6"/>
          </p:nvPr>
        </p:nvSpPr>
        <p:spPr>
          <a:xfrm>
            <a:off x="4616850" y="3815000"/>
            <a:ext cx="1871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04" name="Google Shape;604;p23"/>
          <p:cNvSpPr txBox="1">
            <a:spLocks noGrp="1"/>
          </p:cNvSpPr>
          <p:nvPr>
            <p:ph type="title" idx="7"/>
          </p:nvPr>
        </p:nvSpPr>
        <p:spPr>
          <a:xfrm>
            <a:off x="6568789" y="3359950"/>
            <a:ext cx="187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5" name="Google Shape;605;p23"/>
          <p:cNvSpPr txBox="1">
            <a:spLocks noGrp="1"/>
          </p:cNvSpPr>
          <p:nvPr>
            <p:ph type="subTitle" idx="8"/>
          </p:nvPr>
        </p:nvSpPr>
        <p:spPr>
          <a:xfrm>
            <a:off x="6568749" y="3815000"/>
            <a:ext cx="1871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606" name="Google Shape;606;p23"/>
          <p:cNvGrpSpPr/>
          <p:nvPr/>
        </p:nvGrpSpPr>
        <p:grpSpPr>
          <a:xfrm rot="6299945">
            <a:off x="7791608" y="4563485"/>
            <a:ext cx="359746" cy="325869"/>
            <a:chOff x="1640475" y="1197075"/>
            <a:chExt cx="55475" cy="50250"/>
          </a:xfrm>
        </p:grpSpPr>
        <p:sp>
          <p:nvSpPr>
            <p:cNvPr id="607" name="Google Shape;607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" name="Google Shape;610;p23"/>
          <p:cNvSpPr/>
          <p:nvPr/>
        </p:nvSpPr>
        <p:spPr>
          <a:xfrm rot="8615811" flipH="1">
            <a:off x="227163" y="4598042"/>
            <a:ext cx="848090" cy="17165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3"/>
          <p:cNvSpPr/>
          <p:nvPr/>
        </p:nvSpPr>
        <p:spPr>
          <a:xfrm rot="-9000285">
            <a:off x="6559102" y="234098"/>
            <a:ext cx="970034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3"/>
          <p:cNvGrpSpPr/>
          <p:nvPr/>
        </p:nvGrpSpPr>
        <p:grpSpPr>
          <a:xfrm rot="10799841">
            <a:off x="1610677" y="4510494"/>
            <a:ext cx="239902" cy="217311"/>
            <a:chOff x="1640475" y="1197075"/>
            <a:chExt cx="55475" cy="50250"/>
          </a:xfrm>
        </p:grpSpPr>
        <p:sp>
          <p:nvSpPr>
            <p:cNvPr id="613" name="Google Shape;613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3"/>
          <p:cNvGrpSpPr/>
          <p:nvPr/>
        </p:nvGrpSpPr>
        <p:grpSpPr>
          <a:xfrm rot="-5400235">
            <a:off x="8116150" y="635400"/>
            <a:ext cx="243108" cy="220216"/>
            <a:chOff x="1640475" y="1197075"/>
            <a:chExt cx="55475" cy="50250"/>
          </a:xfrm>
        </p:grpSpPr>
        <p:sp>
          <p:nvSpPr>
            <p:cNvPr id="617" name="Google Shape;617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23"/>
          <p:cNvSpPr/>
          <p:nvPr/>
        </p:nvSpPr>
        <p:spPr>
          <a:xfrm rot="-9900095">
            <a:off x="8349145" y="4056062"/>
            <a:ext cx="424434" cy="62750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3"/>
          <p:cNvSpPr/>
          <p:nvPr/>
        </p:nvSpPr>
        <p:spPr>
          <a:xfrm rot="-3511162">
            <a:off x="1058077" y="269341"/>
            <a:ext cx="738535" cy="540314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23"/>
          <p:cNvGrpSpPr/>
          <p:nvPr/>
        </p:nvGrpSpPr>
        <p:grpSpPr>
          <a:xfrm rot="-10374925">
            <a:off x="329402" y="488210"/>
            <a:ext cx="359745" cy="325867"/>
            <a:chOff x="1640475" y="1197075"/>
            <a:chExt cx="55475" cy="50250"/>
          </a:xfrm>
        </p:grpSpPr>
        <p:sp>
          <p:nvSpPr>
            <p:cNvPr id="623" name="Google Shape;623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4"/>
          <p:cNvSpPr/>
          <p:nvPr/>
        </p:nvSpPr>
        <p:spPr>
          <a:xfrm>
            <a:off x="-215846" y="3590328"/>
            <a:ext cx="3937248" cy="1852861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4"/>
          <p:cNvSpPr/>
          <p:nvPr/>
        </p:nvSpPr>
        <p:spPr>
          <a:xfrm>
            <a:off x="-500950" y="-338112"/>
            <a:ext cx="3394487" cy="187369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4"/>
          <p:cNvSpPr/>
          <p:nvPr/>
        </p:nvSpPr>
        <p:spPr>
          <a:xfrm>
            <a:off x="7494194" y="-264852"/>
            <a:ext cx="2151033" cy="215731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4"/>
          <p:cNvSpPr/>
          <p:nvPr/>
        </p:nvSpPr>
        <p:spPr>
          <a:xfrm>
            <a:off x="5476804" y="4242891"/>
            <a:ext cx="4031181" cy="1424375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 hasCustomPrompt="1"/>
          </p:nvPr>
        </p:nvSpPr>
        <p:spPr>
          <a:xfrm>
            <a:off x="119355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1"/>
          </p:nvPr>
        </p:nvSpPr>
        <p:spPr>
          <a:xfrm>
            <a:off x="782775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 idx="2" hasCustomPrompt="1"/>
          </p:nvPr>
        </p:nvSpPr>
        <p:spPr>
          <a:xfrm>
            <a:off x="3799363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4" name="Google Shape;634;p24"/>
          <p:cNvSpPr txBox="1">
            <a:spLocks noGrp="1"/>
          </p:cNvSpPr>
          <p:nvPr>
            <p:ph type="subTitle" idx="3"/>
          </p:nvPr>
        </p:nvSpPr>
        <p:spPr>
          <a:xfrm>
            <a:off x="3388813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35" name="Google Shape;635;p24"/>
          <p:cNvSpPr txBox="1">
            <a:spLocks noGrp="1"/>
          </p:cNvSpPr>
          <p:nvPr>
            <p:ph type="title" idx="4" hasCustomPrompt="1"/>
          </p:nvPr>
        </p:nvSpPr>
        <p:spPr>
          <a:xfrm>
            <a:off x="640520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36" name="Google Shape;636;p24"/>
          <p:cNvSpPr txBox="1">
            <a:spLocks noGrp="1"/>
          </p:cNvSpPr>
          <p:nvPr>
            <p:ph type="subTitle" idx="5"/>
          </p:nvPr>
        </p:nvSpPr>
        <p:spPr>
          <a:xfrm>
            <a:off x="5994850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title" idx="6"/>
          </p:nvPr>
        </p:nvSpPr>
        <p:spPr>
          <a:xfrm>
            <a:off x="3388950" y="758952"/>
            <a:ext cx="236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8" name="Google Shape;638;p24"/>
          <p:cNvSpPr txBox="1">
            <a:spLocks noGrp="1"/>
          </p:cNvSpPr>
          <p:nvPr>
            <p:ph type="title" idx="7"/>
          </p:nvPr>
        </p:nvSpPr>
        <p:spPr>
          <a:xfrm>
            <a:off x="3433985" y="1482450"/>
            <a:ext cx="2276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39" name="Google Shape;639;p24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640" name="Google Shape;640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24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644" name="Google Shape;644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24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24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649" name="Google Shape;649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4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653" name="Google Shape;653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24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4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title" idx="8" hasCustomPrompt="1"/>
          </p:nvPr>
        </p:nvSpPr>
        <p:spPr>
          <a:xfrm>
            <a:off x="119355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59" name="Google Shape;659;p24"/>
          <p:cNvSpPr txBox="1">
            <a:spLocks noGrp="1"/>
          </p:cNvSpPr>
          <p:nvPr>
            <p:ph type="subTitle" idx="9"/>
          </p:nvPr>
        </p:nvSpPr>
        <p:spPr>
          <a:xfrm>
            <a:off x="782775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title" idx="13" hasCustomPrompt="1"/>
          </p:nvPr>
        </p:nvSpPr>
        <p:spPr>
          <a:xfrm>
            <a:off x="3799363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61" name="Google Shape;661;p24"/>
          <p:cNvSpPr txBox="1">
            <a:spLocks noGrp="1"/>
          </p:cNvSpPr>
          <p:nvPr>
            <p:ph type="subTitle" idx="14"/>
          </p:nvPr>
        </p:nvSpPr>
        <p:spPr>
          <a:xfrm>
            <a:off x="3388813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title" idx="15" hasCustomPrompt="1"/>
          </p:nvPr>
        </p:nvSpPr>
        <p:spPr>
          <a:xfrm>
            <a:off x="640520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63" name="Google Shape;663;p24"/>
          <p:cNvSpPr txBox="1">
            <a:spLocks noGrp="1"/>
          </p:cNvSpPr>
          <p:nvPr>
            <p:ph type="subTitle" idx="16"/>
          </p:nvPr>
        </p:nvSpPr>
        <p:spPr>
          <a:xfrm>
            <a:off x="5994850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5"/>
          <p:cNvSpPr/>
          <p:nvPr/>
        </p:nvSpPr>
        <p:spPr>
          <a:xfrm rot="10800000">
            <a:off x="6883273" y="-352473"/>
            <a:ext cx="2599602" cy="2709024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5"/>
          <p:cNvSpPr/>
          <p:nvPr/>
        </p:nvSpPr>
        <p:spPr>
          <a:xfrm rot="10800000">
            <a:off x="-448788" y="-200669"/>
            <a:ext cx="2946290" cy="121443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5"/>
          <p:cNvSpPr/>
          <p:nvPr/>
        </p:nvSpPr>
        <p:spPr>
          <a:xfrm rot="10800000">
            <a:off x="5249092" y="4177828"/>
            <a:ext cx="4076399" cy="1099141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5"/>
          <p:cNvSpPr/>
          <p:nvPr/>
        </p:nvSpPr>
        <p:spPr>
          <a:xfrm rot="10800000">
            <a:off x="-448804" y="2685945"/>
            <a:ext cx="3522302" cy="2810028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5">
            <a:hlinkClick r:id="" action="ppaction://noaction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0213" y="2601625"/>
            <a:ext cx="10515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0" name="Google Shape;670;p25"/>
          <p:cNvSpPr txBox="1">
            <a:spLocks noGrp="1"/>
          </p:cNvSpPr>
          <p:nvPr>
            <p:ph type="subTitle" idx="1"/>
          </p:nvPr>
        </p:nvSpPr>
        <p:spPr>
          <a:xfrm>
            <a:off x="782775" y="346492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71" name="Google Shape;671;p25"/>
          <p:cNvSpPr txBox="1">
            <a:spLocks noGrp="1"/>
          </p:cNvSpPr>
          <p:nvPr>
            <p:ph type="title" idx="2" hasCustomPrompt="1"/>
          </p:nvPr>
        </p:nvSpPr>
        <p:spPr>
          <a:xfrm>
            <a:off x="4048018" y="2601625"/>
            <a:ext cx="10485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2" name="Google Shape;672;p25"/>
          <p:cNvSpPr txBox="1">
            <a:spLocks noGrp="1"/>
          </p:cNvSpPr>
          <p:nvPr>
            <p:ph type="subTitle" idx="3"/>
          </p:nvPr>
        </p:nvSpPr>
        <p:spPr>
          <a:xfrm>
            <a:off x="3388800" y="346492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73" name="Google Shape;673;p25"/>
          <p:cNvSpPr txBox="1">
            <a:spLocks noGrp="1"/>
          </p:cNvSpPr>
          <p:nvPr>
            <p:ph type="title" idx="4" hasCustomPrompt="1"/>
          </p:nvPr>
        </p:nvSpPr>
        <p:spPr>
          <a:xfrm>
            <a:off x="6652288" y="2601625"/>
            <a:ext cx="10515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4" name="Google Shape;674;p25"/>
          <p:cNvSpPr txBox="1">
            <a:spLocks noGrp="1"/>
          </p:cNvSpPr>
          <p:nvPr>
            <p:ph type="subTitle" idx="5"/>
          </p:nvPr>
        </p:nvSpPr>
        <p:spPr>
          <a:xfrm>
            <a:off x="5994850" y="346492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675" name="Google Shape;675;p25"/>
          <p:cNvSpPr txBox="1">
            <a:spLocks noGrp="1"/>
          </p:cNvSpPr>
          <p:nvPr>
            <p:ph type="title" idx="6"/>
          </p:nvPr>
        </p:nvSpPr>
        <p:spPr>
          <a:xfrm>
            <a:off x="3388950" y="758952"/>
            <a:ext cx="236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25"/>
          <p:cNvSpPr txBox="1">
            <a:spLocks noGrp="1"/>
          </p:cNvSpPr>
          <p:nvPr>
            <p:ph type="title" idx="7"/>
          </p:nvPr>
        </p:nvSpPr>
        <p:spPr>
          <a:xfrm>
            <a:off x="3433950" y="1714700"/>
            <a:ext cx="2276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7" name="Google Shape;677;p25"/>
          <p:cNvGrpSpPr/>
          <p:nvPr/>
        </p:nvGrpSpPr>
        <p:grpSpPr>
          <a:xfrm rot="-9900030">
            <a:off x="271409" y="845202"/>
            <a:ext cx="215932" cy="195605"/>
            <a:chOff x="1640475" y="1197075"/>
            <a:chExt cx="55475" cy="50250"/>
          </a:xfrm>
        </p:grpSpPr>
        <p:sp>
          <p:nvSpPr>
            <p:cNvPr id="678" name="Google Shape;678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25"/>
          <p:cNvGrpSpPr/>
          <p:nvPr/>
        </p:nvGrpSpPr>
        <p:grpSpPr>
          <a:xfrm rot="6524430">
            <a:off x="349879" y="2378626"/>
            <a:ext cx="279618" cy="253294"/>
            <a:chOff x="1640475" y="1197075"/>
            <a:chExt cx="55475" cy="50250"/>
          </a:xfrm>
        </p:grpSpPr>
        <p:sp>
          <p:nvSpPr>
            <p:cNvPr id="682" name="Google Shape;682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5"/>
          <p:cNvSpPr/>
          <p:nvPr/>
        </p:nvSpPr>
        <p:spPr>
          <a:xfrm rot="-2121718" flipH="1">
            <a:off x="6738637" y="22632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5"/>
          <p:cNvSpPr/>
          <p:nvPr/>
        </p:nvSpPr>
        <p:spPr>
          <a:xfrm rot="-10799883" flipH="1">
            <a:off x="217109" y="4797573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7" name="Google Shape;687;p25"/>
          <p:cNvGrpSpPr/>
          <p:nvPr/>
        </p:nvGrpSpPr>
        <p:grpSpPr>
          <a:xfrm rot="6300012">
            <a:off x="8577095" y="3925450"/>
            <a:ext cx="290790" cy="263412"/>
            <a:chOff x="1640475" y="1197075"/>
            <a:chExt cx="55475" cy="50250"/>
          </a:xfrm>
        </p:grpSpPr>
        <p:sp>
          <p:nvSpPr>
            <p:cNvPr id="688" name="Google Shape;688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1" name="Google Shape;691;p25"/>
          <p:cNvSpPr/>
          <p:nvPr/>
        </p:nvSpPr>
        <p:spPr>
          <a:xfrm rot="10800000">
            <a:off x="5828025" y="4022950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5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HEADER_1_1_2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6"/>
          <p:cNvSpPr/>
          <p:nvPr/>
        </p:nvSpPr>
        <p:spPr>
          <a:xfrm rot="10800000">
            <a:off x="-127660" y="-68768"/>
            <a:ext cx="3533063" cy="1145474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6"/>
          <p:cNvSpPr/>
          <p:nvPr/>
        </p:nvSpPr>
        <p:spPr>
          <a:xfrm rot="10800000">
            <a:off x="7069948" y="4249330"/>
            <a:ext cx="2125947" cy="1043338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6"/>
          <p:cNvSpPr/>
          <p:nvPr/>
        </p:nvSpPr>
        <p:spPr>
          <a:xfrm rot="10800000">
            <a:off x="-375576" y="3881671"/>
            <a:ext cx="4662538" cy="1572279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6"/>
          <p:cNvSpPr/>
          <p:nvPr/>
        </p:nvSpPr>
        <p:spPr>
          <a:xfrm rot="10800000">
            <a:off x="7235914" y="-341425"/>
            <a:ext cx="2365611" cy="3375334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6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99" name="Google Shape;699;p26"/>
          <p:cNvGrpSpPr/>
          <p:nvPr/>
        </p:nvGrpSpPr>
        <p:grpSpPr>
          <a:xfrm rot="6299945">
            <a:off x="7791608" y="4563485"/>
            <a:ext cx="359746" cy="325869"/>
            <a:chOff x="1640475" y="1197075"/>
            <a:chExt cx="55475" cy="50250"/>
          </a:xfrm>
        </p:grpSpPr>
        <p:sp>
          <p:nvSpPr>
            <p:cNvPr id="700" name="Google Shape;70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26"/>
          <p:cNvSpPr/>
          <p:nvPr/>
        </p:nvSpPr>
        <p:spPr>
          <a:xfrm rot="8615811" flipH="1">
            <a:off x="227163" y="4598042"/>
            <a:ext cx="848090" cy="17165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6"/>
          <p:cNvSpPr/>
          <p:nvPr/>
        </p:nvSpPr>
        <p:spPr>
          <a:xfrm rot="-9000285">
            <a:off x="6559102" y="234098"/>
            <a:ext cx="970034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26"/>
          <p:cNvGrpSpPr/>
          <p:nvPr/>
        </p:nvGrpSpPr>
        <p:grpSpPr>
          <a:xfrm rot="10799841">
            <a:off x="1610677" y="4510494"/>
            <a:ext cx="239902" cy="217311"/>
            <a:chOff x="1640475" y="1197075"/>
            <a:chExt cx="55475" cy="50250"/>
          </a:xfrm>
        </p:grpSpPr>
        <p:sp>
          <p:nvSpPr>
            <p:cNvPr id="706" name="Google Shape;70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6"/>
          <p:cNvGrpSpPr/>
          <p:nvPr/>
        </p:nvGrpSpPr>
        <p:grpSpPr>
          <a:xfrm rot="-5400235">
            <a:off x="8116150" y="635400"/>
            <a:ext cx="243108" cy="220216"/>
            <a:chOff x="1640475" y="1197075"/>
            <a:chExt cx="55475" cy="50250"/>
          </a:xfrm>
        </p:grpSpPr>
        <p:sp>
          <p:nvSpPr>
            <p:cNvPr id="710" name="Google Shape;71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26"/>
          <p:cNvSpPr/>
          <p:nvPr/>
        </p:nvSpPr>
        <p:spPr>
          <a:xfrm rot="-9900095">
            <a:off x="8349145" y="4056062"/>
            <a:ext cx="424434" cy="62750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6"/>
          <p:cNvSpPr/>
          <p:nvPr/>
        </p:nvSpPr>
        <p:spPr>
          <a:xfrm rot="-3511162">
            <a:off x="1058077" y="269341"/>
            <a:ext cx="738535" cy="540314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26"/>
          <p:cNvGrpSpPr/>
          <p:nvPr/>
        </p:nvGrpSpPr>
        <p:grpSpPr>
          <a:xfrm rot="-10374925">
            <a:off x="329402" y="488210"/>
            <a:ext cx="359745" cy="325867"/>
            <a:chOff x="1640475" y="1197075"/>
            <a:chExt cx="55475" cy="50250"/>
          </a:xfrm>
        </p:grpSpPr>
        <p:sp>
          <p:nvSpPr>
            <p:cNvPr id="716" name="Google Shape;71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1_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7"/>
          <p:cNvSpPr/>
          <p:nvPr/>
        </p:nvSpPr>
        <p:spPr>
          <a:xfrm>
            <a:off x="-128026" y="4106413"/>
            <a:ext cx="3465023" cy="1209053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7"/>
          <p:cNvSpPr/>
          <p:nvPr/>
        </p:nvSpPr>
        <p:spPr>
          <a:xfrm>
            <a:off x="7140208" y="-213544"/>
            <a:ext cx="2085100" cy="1101248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7"/>
          <p:cNvSpPr/>
          <p:nvPr/>
        </p:nvSpPr>
        <p:spPr>
          <a:xfrm>
            <a:off x="-251977" y="-424375"/>
            <a:ext cx="4573114" cy="1659548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7"/>
          <p:cNvSpPr/>
          <p:nvPr/>
        </p:nvSpPr>
        <p:spPr>
          <a:xfrm>
            <a:off x="7213473" y="3051297"/>
            <a:ext cx="2320001" cy="2598236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7"/>
          <p:cNvSpPr txBox="1">
            <a:spLocks noGrp="1"/>
          </p:cNvSpPr>
          <p:nvPr>
            <p:ph type="title"/>
          </p:nvPr>
        </p:nvSpPr>
        <p:spPr>
          <a:xfrm>
            <a:off x="1693050" y="445025"/>
            <a:ext cx="57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27"/>
          <p:cNvSpPr txBox="1">
            <a:spLocks noGrp="1"/>
          </p:cNvSpPr>
          <p:nvPr>
            <p:ph type="body" idx="1"/>
          </p:nvPr>
        </p:nvSpPr>
        <p:spPr>
          <a:xfrm>
            <a:off x="713225" y="1442650"/>
            <a:ext cx="7717500" cy="31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726" name="Google Shape;726;p27"/>
          <p:cNvGrpSpPr/>
          <p:nvPr/>
        </p:nvGrpSpPr>
        <p:grpSpPr>
          <a:xfrm rot="899945">
            <a:off x="7776598" y="266617"/>
            <a:ext cx="359746" cy="325869"/>
            <a:chOff x="1640475" y="1197075"/>
            <a:chExt cx="55475" cy="50250"/>
          </a:xfrm>
        </p:grpSpPr>
        <p:sp>
          <p:nvSpPr>
            <p:cNvPr id="727" name="Google Shape;727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0" name="Google Shape;730;p27"/>
          <p:cNvSpPr/>
          <p:nvPr/>
        </p:nvSpPr>
        <p:spPr>
          <a:xfrm rot="997180" flipH="1">
            <a:off x="220521" y="343717"/>
            <a:ext cx="848082" cy="17165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7"/>
          <p:cNvSpPr/>
          <p:nvPr/>
        </p:nvSpPr>
        <p:spPr>
          <a:xfrm rot="-10262709">
            <a:off x="6864155" y="4703248"/>
            <a:ext cx="970031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27"/>
          <p:cNvGrpSpPr/>
          <p:nvPr/>
        </p:nvGrpSpPr>
        <p:grpSpPr>
          <a:xfrm rot="-3600132">
            <a:off x="1590800" y="402690"/>
            <a:ext cx="239901" cy="217311"/>
            <a:chOff x="1640475" y="1197075"/>
            <a:chExt cx="55475" cy="50250"/>
          </a:xfrm>
        </p:grpSpPr>
        <p:sp>
          <p:nvSpPr>
            <p:cNvPr id="733" name="Google Shape;733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27"/>
          <p:cNvGrpSpPr/>
          <p:nvPr/>
        </p:nvGrpSpPr>
        <p:grpSpPr>
          <a:xfrm rot="10799765">
            <a:off x="8163975" y="4278850"/>
            <a:ext cx="243108" cy="220216"/>
            <a:chOff x="1640475" y="1197075"/>
            <a:chExt cx="55475" cy="50250"/>
          </a:xfrm>
        </p:grpSpPr>
        <p:sp>
          <p:nvSpPr>
            <p:cNvPr id="737" name="Google Shape;737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27"/>
          <p:cNvSpPr/>
          <p:nvPr/>
        </p:nvSpPr>
        <p:spPr>
          <a:xfrm flipH="1">
            <a:off x="8391886" y="405626"/>
            <a:ext cx="510489" cy="754774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7"/>
          <p:cNvSpPr/>
          <p:nvPr/>
        </p:nvSpPr>
        <p:spPr>
          <a:xfrm rot="-9876870">
            <a:off x="896524" y="4221099"/>
            <a:ext cx="959264" cy="7018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27"/>
          <p:cNvGrpSpPr/>
          <p:nvPr/>
        </p:nvGrpSpPr>
        <p:grpSpPr>
          <a:xfrm rot="-5400000">
            <a:off x="268420" y="4295778"/>
            <a:ext cx="359744" cy="325866"/>
            <a:chOff x="1640475" y="1197075"/>
            <a:chExt cx="55475" cy="50250"/>
          </a:xfrm>
        </p:grpSpPr>
        <p:sp>
          <p:nvSpPr>
            <p:cNvPr id="743" name="Google Shape;743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8"/>
          <p:cNvSpPr/>
          <p:nvPr/>
        </p:nvSpPr>
        <p:spPr>
          <a:xfrm rot="10800000">
            <a:off x="5503960" y="-19586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8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8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8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8"/>
          <p:cNvSpPr txBox="1">
            <a:spLocks noGrp="1"/>
          </p:cNvSpPr>
          <p:nvPr>
            <p:ph type="title"/>
          </p:nvPr>
        </p:nvSpPr>
        <p:spPr>
          <a:xfrm>
            <a:off x="3079950" y="966254"/>
            <a:ext cx="29841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2" name="Google Shape;752;p28"/>
          <p:cNvSpPr txBox="1">
            <a:spLocks noGrp="1"/>
          </p:cNvSpPr>
          <p:nvPr>
            <p:ph type="body" idx="1"/>
          </p:nvPr>
        </p:nvSpPr>
        <p:spPr>
          <a:xfrm>
            <a:off x="1234375" y="3235750"/>
            <a:ext cx="2721900" cy="10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400"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53" name="Google Shape;753;p28"/>
          <p:cNvSpPr txBox="1"/>
          <p:nvPr/>
        </p:nvSpPr>
        <p:spPr>
          <a:xfrm>
            <a:off x="5390907" y="3188897"/>
            <a:ext cx="2289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000"/>
          </a:p>
        </p:txBody>
      </p:sp>
      <p:grpSp>
        <p:nvGrpSpPr>
          <p:cNvPr id="754" name="Google Shape;754;p28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755" name="Google Shape;755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28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8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28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761" name="Google Shape;761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28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765" name="Google Shape;765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8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769" name="Google Shape;769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" name="Google Shape;772;p28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75975" y="-39140"/>
            <a:ext cx="3509452" cy="113781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 rot="10800000">
            <a:off x="7073611" y="4276678"/>
            <a:ext cx="2111739" cy="1036366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 rot="10800000">
            <a:off x="-322222" y="3911478"/>
            <a:ext cx="4631379" cy="15617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10800000">
            <a:off x="7238474" y="-283427"/>
            <a:ext cx="2349802" cy="335277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 rot="10545964">
            <a:off x="1016839" y="203702"/>
            <a:ext cx="1057317" cy="82381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1630759" y="4533277"/>
            <a:ext cx="215932" cy="195605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07474" y="4629032"/>
            <a:ext cx="827555" cy="1938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274842" y="539507"/>
            <a:ext cx="438380" cy="397116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8113026" y="595917"/>
            <a:ext cx="262456" cy="237752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6801862" y="268233"/>
            <a:ext cx="1038050" cy="24318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 rot="-9900036">
            <a:off x="8356794" y="3991332"/>
            <a:ext cx="450073" cy="665412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7781718" y="4528539"/>
            <a:ext cx="330831" cy="299687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168831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5028995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 rot="10800000" flipH="1">
            <a:off x="6925170" y="-409585"/>
            <a:ext cx="2610037" cy="2720058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10800000" flipH="1">
            <a:off x="-411125" y="-175837"/>
            <a:ext cx="2957957" cy="1219474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 rot="10800000" flipH="1">
            <a:off x="5284589" y="4138897"/>
            <a:ext cx="4092603" cy="1103872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flipH="1">
            <a:off x="-391991" y="2569272"/>
            <a:ext cx="3425783" cy="2856228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 rot="-9900030">
            <a:off x="271409" y="845202"/>
            <a:ext cx="215932" cy="195605"/>
            <a:chOff x="1640475" y="1197075"/>
            <a:chExt cx="55475" cy="50250"/>
          </a:xfrm>
        </p:grpSpPr>
        <p:sp>
          <p:nvSpPr>
            <p:cNvPr id="161" name="Google Shape;16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6"/>
          <p:cNvGrpSpPr/>
          <p:nvPr/>
        </p:nvGrpSpPr>
        <p:grpSpPr>
          <a:xfrm rot="6524430">
            <a:off x="349879" y="2378626"/>
            <a:ext cx="279618" cy="253294"/>
            <a:chOff x="1640475" y="1197075"/>
            <a:chExt cx="55475" cy="50250"/>
          </a:xfrm>
        </p:grpSpPr>
        <p:sp>
          <p:nvSpPr>
            <p:cNvPr id="165" name="Google Shape;165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6"/>
          <p:cNvSpPr/>
          <p:nvPr/>
        </p:nvSpPr>
        <p:spPr>
          <a:xfrm rot="-2121718" flipH="1">
            <a:off x="6738637" y="22632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"/>
          <p:cNvSpPr/>
          <p:nvPr/>
        </p:nvSpPr>
        <p:spPr>
          <a:xfrm rot="-10799883" flipH="1">
            <a:off x="217109" y="4797573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6"/>
          <p:cNvGrpSpPr/>
          <p:nvPr/>
        </p:nvGrpSpPr>
        <p:grpSpPr>
          <a:xfrm rot="6300012">
            <a:off x="8577095" y="3925450"/>
            <a:ext cx="290790" cy="263412"/>
            <a:chOff x="1640475" y="1197075"/>
            <a:chExt cx="55475" cy="50250"/>
          </a:xfrm>
        </p:grpSpPr>
        <p:sp>
          <p:nvSpPr>
            <p:cNvPr id="171" name="Google Shape;17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 rot="10800000">
            <a:off x="5828025" y="4022950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42230" y="3467513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-288300" y="-384812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7304265" y="-384807"/>
            <a:ext cx="1985649" cy="232686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5568694" y="4237688"/>
            <a:ext cx="3721240" cy="1536322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2756200" y="1967475"/>
            <a:ext cx="36315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/>
          <p:nvPr/>
        </p:nvSpPr>
        <p:spPr>
          <a:xfrm>
            <a:off x="6638737" y="-95375"/>
            <a:ext cx="2579952" cy="1264894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429385" y="1585074"/>
            <a:ext cx="2205408" cy="4019192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-265362" y="3987346"/>
            <a:ext cx="2499473" cy="192180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-254591" y="-217300"/>
            <a:ext cx="1913498" cy="3721126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080884" y="2182263"/>
            <a:ext cx="2984100" cy="6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739711" y="1770750"/>
            <a:ext cx="3540300" cy="1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 rot="-6300012">
            <a:off x="8329017" y="3907657"/>
            <a:ext cx="221774" cy="200886"/>
            <a:chOff x="1640475" y="1197075"/>
            <a:chExt cx="55475" cy="50250"/>
          </a:xfrm>
        </p:grpSpPr>
        <p:sp>
          <p:nvSpPr>
            <p:cNvPr id="236" name="Google Shape;236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9"/>
          <p:cNvGrpSpPr/>
          <p:nvPr/>
        </p:nvGrpSpPr>
        <p:grpSpPr>
          <a:xfrm rot="-5936682">
            <a:off x="8631239" y="386219"/>
            <a:ext cx="215933" cy="195605"/>
            <a:chOff x="1640475" y="1197075"/>
            <a:chExt cx="55475" cy="50250"/>
          </a:xfrm>
        </p:grpSpPr>
        <p:sp>
          <p:nvSpPr>
            <p:cNvPr id="240" name="Google Shape;240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9"/>
          <p:cNvSpPr/>
          <p:nvPr/>
        </p:nvSpPr>
        <p:spPr>
          <a:xfrm rot="-597351">
            <a:off x="6767407" y="4790731"/>
            <a:ext cx="529781" cy="1241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 rot="-4966591">
            <a:off x="1215563" y="428704"/>
            <a:ext cx="244639" cy="221602"/>
            <a:chOff x="1640475" y="1197075"/>
            <a:chExt cx="55475" cy="50250"/>
          </a:xfrm>
        </p:grpSpPr>
        <p:sp>
          <p:nvSpPr>
            <p:cNvPr id="245" name="Google Shape;245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9"/>
          <p:cNvGrpSpPr/>
          <p:nvPr/>
        </p:nvGrpSpPr>
        <p:grpSpPr>
          <a:xfrm rot="-5400136">
            <a:off x="1436469" y="4381433"/>
            <a:ext cx="420678" cy="381051"/>
            <a:chOff x="1640475" y="1197075"/>
            <a:chExt cx="55475" cy="50250"/>
          </a:xfrm>
        </p:grpSpPr>
        <p:sp>
          <p:nvSpPr>
            <p:cNvPr id="249" name="Google Shape;249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9"/>
          <p:cNvSpPr/>
          <p:nvPr/>
        </p:nvSpPr>
        <p:spPr>
          <a:xfrm rot="1865663" flipH="1">
            <a:off x="-99215" y="3419180"/>
            <a:ext cx="609603" cy="955142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/>
          <p:nvPr/>
        </p:nvSpPr>
        <p:spPr>
          <a:xfrm rot="-3264252">
            <a:off x="255856" y="807468"/>
            <a:ext cx="529775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title"/>
          </p:nvPr>
        </p:nvSpPr>
        <p:spPr>
          <a:xfrm>
            <a:off x="821675" y="3707975"/>
            <a:ext cx="2881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5777548" y="-948481"/>
            <a:ext cx="4112727" cy="2805948"/>
          </a:xfrm>
          <a:custGeom>
            <a:avLst/>
            <a:gdLst/>
            <a:ahLst/>
            <a:cxnLst/>
            <a:rect l="l" t="t" r="r" b="b"/>
            <a:pathLst>
              <a:path w="166828" h="113820" extrusionOk="0">
                <a:moveTo>
                  <a:pt x="37921" y="1"/>
                </a:moveTo>
                <a:cubicBezTo>
                  <a:pt x="36836" y="1"/>
                  <a:pt x="35541" y="330"/>
                  <a:pt x="34305" y="1407"/>
                </a:cubicBezTo>
                <a:cubicBezTo>
                  <a:pt x="23972" y="10416"/>
                  <a:pt x="8738" y="14467"/>
                  <a:pt x="4398" y="27982"/>
                </a:cubicBezTo>
                <a:cubicBezTo>
                  <a:pt x="0" y="41680"/>
                  <a:pt x="7520" y="58250"/>
                  <a:pt x="21045" y="63486"/>
                </a:cubicBezTo>
                <a:cubicBezTo>
                  <a:pt x="22997" y="64243"/>
                  <a:pt x="25102" y="64731"/>
                  <a:pt x="27186" y="64731"/>
                </a:cubicBezTo>
                <a:cubicBezTo>
                  <a:pt x="28926" y="64731"/>
                  <a:pt x="30652" y="64391"/>
                  <a:pt x="32263" y="63581"/>
                </a:cubicBezTo>
                <a:cubicBezTo>
                  <a:pt x="35432" y="61989"/>
                  <a:pt x="37547" y="59068"/>
                  <a:pt x="39281" y="56069"/>
                </a:cubicBezTo>
                <a:cubicBezTo>
                  <a:pt x="41088" y="52945"/>
                  <a:pt x="42569" y="49589"/>
                  <a:pt x="44777" y="46713"/>
                </a:cubicBezTo>
                <a:cubicBezTo>
                  <a:pt x="46806" y="44071"/>
                  <a:pt x="49700" y="42214"/>
                  <a:pt x="52852" y="41193"/>
                </a:cubicBezTo>
                <a:cubicBezTo>
                  <a:pt x="54502" y="40658"/>
                  <a:pt x="56271" y="40357"/>
                  <a:pt x="58033" y="40357"/>
                </a:cubicBezTo>
                <a:cubicBezTo>
                  <a:pt x="59582" y="40357"/>
                  <a:pt x="61125" y="40589"/>
                  <a:pt x="62577" y="41099"/>
                </a:cubicBezTo>
                <a:cubicBezTo>
                  <a:pt x="65894" y="42264"/>
                  <a:pt x="68169" y="44781"/>
                  <a:pt x="69461" y="48008"/>
                </a:cubicBezTo>
                <a:cubicBezTo>
                  <a:pt x="70920" y="51651"/>
                  <a:pt x="71214" y="55625"/>
                  <a:pt x="72500" y="59321"/>
                </a:cubicBezTo>
                <a:cubicBezTo>
                  <a:pt x="73761" y="62945"/>
                  <a:pt x="76246" y="66870"/>
                  <a:pt x="80098" y="68098"/>
                </a:cubicBezTo>
                <a:cubicBezTo>
                  <a:pt x="80924" y="68361"/>
                  <a:pt x="81738" y="68476"/>
                  <a:pt x="82539" y="68476"/>
                </a:cubicBezTo>
                <a:cubicBezTo>
                  <a:pt x="84915" y="68476"/>
                  <a:pt x="87181" y="67468"/>
                  <a:pt x="89338" y="66338"/>
                </a:cubicBezTo>
                <a:cubicBezTo>
                  <a:pt x="91372" y="65273"/>
                  <a:pt x="93666" y="63918"/>
                  <a:pt x="96008" y="63918"/>
                </a:cubicBezTo>
                <a:cubicBezTo>
                  <a:pt x="96706" y="63918"/>
                  <a:pt x="97408" y="64039"/>
                  <a:pt x="98109" y="64323"/>
                </a:cubicBezTo>
                <a:cubicBezTo>
                  <a:pt x="101824" y="65830"/>
                  <a:pt x="103218" y="70593"/>
                  <a:pt x="104170" y="74096"/>
                </a:cubicBezTo>
                <a:cubicBezTo>
                  <a:pt x="105294" y="78232"/>
                  <a:pt x="106341" y="82392"/>
                  <a:pt x="107639" y="86478"/>
                </a:cubicBezTo>
                <a:cubicBezTo>
                  <a:pt x="110173" y="94464"/>
                  <a:pt x="113842" y="102270"/>
                  <a:pt x="120376" y="107758"/>
                </a:cubicBezTo>
                <a:cubicBezTo>
                  <a:pt x="124773" y="111451"/>
                  <a:pt x="130232" y="113819"/>
                  <a:pt x="135852" y="113819"/>
                </a:cubicBezTo>
                <a:cubicBezTo>
                  <a:pt x="137764" y="113819"/>
                  <a:pt x="139695" y="113545"/>
                  <a:pt x="141609" y="112956"/>
                </a:cubicBezTo>
                <a:cubicBezTo>
                  <a:pt x="148075" y="110966"/>
                  <a:pt x="152915" y="105717"/>
                  <a:pt x="156292" y="100059"/>
                </a:cubicBezTo>
                <a:cubicBezTo>
                  <a:pt x="159974" y="93886"/>
                  <a:pt x="162303" y="87008"/>
                  <a:pt x="164024" y="80059"/>
                </a:cubicBezTo>
                <a:cubicBezTo>
                  <a:pt x="165781" y="72965"/>
                  <a:pt x="166828" y="65469"/>
                  <a:pt x="165704" y="58187"/>
                </a:cubicBezTo>
                <a:cubicBezTo>
                  <a:pt x="164530" y="50572"/>
                  <a:pt x="160681" y="43928"/>
                  <a:pt x="154464" y="39322"/>
                </a:cubicBezTo>
                <a:cubicBezTo>
                  <a:pt x="147232" y="33964"/>
                  <a:pt x="138199" y="31294"/>
                  <a:pt x="129697" y="28706"/>
                </a:cubicBezTo>
                <a:cubicBezTo>
                  <a:pt x="120365" y="25866"/>
                  <a:pt x="110897" y="23505"/>
                  <a:pt x="101432" y="21160"/>
                </a:cubicBezTo>
                <a:cubicBezTo>
                  <a:pt x="82523" y="16474"/>
                  <a:pt x="63390" y="11839"/>
                  <a:pt x="45718" y="3432"/>
                </a:cubicBezTo>
                <a:cubicBezTo>
                  <a:pt x="43955" y="2593"/>
                  <a:pt x="42210" y="1715"/>
                  <a:pt x="40486" y="799"/>
                </a:cubicBezTo>
                <a:cubicBezTo>
                  <a:pt x="40674" y="722"/>
                  <a:pt x="39528" y="1"/>
                  <a:pt x="379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WELKOM IN</a:t>
            </a:r>
            <a:br>
              <a:rPr lang="en" dirty="0"/>
            </a:br>
            <a:r>
              <a:rPr lang="en" dirty="0"/>
              <a:t>HET ZESDE</a:t>
            </a:r>
            <a:endParaRPr lang="nl-NL" dirty="0" err="1"/>
          </a:p>
        </p:txBody>
      </p:sp>
      <p:sp>
        <p:nvSpPr>
          <p:cNvPr id="912" name="Google Shape;912;p36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 err="1"/>
              <a:t>Juf</a:t>
            </a:r>
            <a:r>
              <a:rPr lang="en" dirty="0"/>
              <a:t> Ingrid</a:t>
            </a:r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C2988-4745-48C6-ADBF-FDD2EAC5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85" y="328409"/>
            <a:ext cx="5048881" cy="950106"/>
          </a:xfrm>
          <a:solidFill>
            <a:srgbClr val="FF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/>
              <a:t>FRANS</a:t>
            </a:r>
            <a:br>
              <a:rPr lang="nl-NL" dirty="0"/>
            </a:br>
            <a:r>
              <a:rPr lang="nl-NL"/>
              <a:t>RODE MAP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AB1911F-F5E6-4F56-9FE1-7F4931530EC1}"/>
              </a:ext>
            </a:extLst>
          </p:cNvPr>
          <p:cNvSpPr txBox="1"/>
          <p:nvPr/>
        </p:nvSpPr>
        <p:spPr>
          <a:xfrm>
            <a:off x="946749" y="136242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Raleway"/>
                <a:cs typeface="Segoe UI"/>
              </a:rPr>
              <a:t>En Action</a:t>
            </a:r>
            <a:endParaRPr lang="nl-NL" sz="1600" dirty="0">
              <a:latin typeface="Raleway"/>
              <a:cs typeface="Segoe UI"/>
            </a:endParaRPr>
          </a:p>
        </p:txBody>
      </p:sp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D5776A9-776C-4595-85B8-98FB8067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508" y="1435729"/>
            <a:ext cx="2486025" cy="353377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D01379B-7FF1-4A6A-9F33-56D9BDEA04AE}"/>
              </a:ext>
            </a:extLst>
          </p:cNvPr>
          <p:cNvSpPr txBox="1"/>
          <p:nvPr/>
        </p:nvSpPr>
        <p:spPr>
          <a:xfrm>
            <a:off x="949247" y="1833366"/>
            <a:ext cx="3886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Raleway"/>
                <a:cs typeface="Segoe UI"/>
              </a:rPr>
              <a:t>Elke dag 10 minuten oefenen THUIS</a:t>
            </a:r>
            <a:endParaRPr lang="nl-NL" sz="1600" dirty="0">
              <a:latin typeface="Raleway"/>
              <a:cs typeface="Segoe UI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7762941-55BF-4DD9-92D7-F828EB1BD920}"/>
              </a:ext>
            </a:extLst>
          </p:cNvPr>
          <p:cNvSpPr txBox="1"/>
          <p:nvPr/>
        </p:nvSpPr>
        <p:spPr>
          <a:xfrm>
            <a:off x="1111016" y="2234041"/>
            <a:ext cx="3886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dirty="0">
                <a:latin typeface="Raleway"/>
                <a:cs typeface="Segoe UI"/>
              </a:rPr>
              <a:t>- mondeling</a:t>
            </a:r>
            <a:br>
              <a:rPr lang="nl-NL" sz="1600" dirty="0">
                <a:latin typeface="Raleway"/>
                <a:cs typeface="Segoe UI"/>
              </a:rPr>
            </a:br>
            <a:r>
              <a:rPr lang="nl-NL" sz="1600" dirty="0">
                <a:latin typeface="Raleway"/>
                <a:cs typeface="Segoe UI"/>
              </a:rPr>
              <a:t>- schrijvend</a:t>
            </a:r>
            <a:br>
              <a:rPr lang="nl-NL" sz="1600" dirty="0">
                <a:latin typeface="Raleway"/>
                <a:cs typeface="Segoe UI"/>
              </a:rPr>
            </a:br>
            <a:r>
              <a:rPr lang="nl-NL" sz="1600" dirty="0">
                <a:latin typeface="Raleway"/>
                <a:cs typeface="Segoe UI"/>
              </a:rPr>
              <a:t>- vertalend</a:t>
            </a:r>
            <a:br>
              <a:rPr lang="nl-NL" sz="1600" dirty="0">
                <a:latin typeface="Raleway"/>
                <a:cs typeface="Segoe UI"/>
              </a:rPr>
            </a:br>
            <a:r>
              <a:rPr lang="nl-NL" sz="1600" dirty="0">
                <a:latin typeface="Raleway"/>
                <a:cs typeface="Segoe UI"/>
              </a:rPr>
              <a:t>- op </a:t>
            </a:r>
            <a:r>
              <a:rPr lang="nl-NL" sz="1600" dirty="0" err="1">
                <a:latin typeface="Raleway"/>
                <a:cs typeface="Segoe UI"/>
              </a:rPr>
              <a:t>Bingel</a:t>
            </a:r>
          </a:p>
          <a:p>
            <a:pPr marL="285750" indent="-285750">
              <a:buFont typeface="Calibri"/>
              <a:buChar char="-"/>
            </a:pPr>
            <a:r>
              <a:rPr lang="nl-NL" sz="1600" dirty="0">
                <a:latin typeface="Raleway"/>
                <a:cs typeface="Segoe UI"/>
              </a:rPr>
              <a:t>op </a:t>
            </a:r>
            <a:r>
              <a:rPr lang="nl-NL" sz="1600" dirty="0" err="1">
                <a:latin typeface="Raleway"/>
                <a:cs typeface="Segoe UI"/>
              </a:rPr>
              <a:t>verbuga</a:t>
            </a:r>
            <a:r>
              <a:rPr lang="nl-NL" sz="1600" dirty="0">
                <a:latin typeface="Raleway"/>
                <a:cs typeface="Segoe UI"/>
              </a:rPr>
              <a:t> (werkwoorden)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39BA3B7-68E3-4B6D-AC2D-07145654784A}"/>
              </a:ext>
            </a:extLst>
          </p:cNvPr>
          <p:cNvSpPr txBox="1"/>
          <p:nvPr/>
        </p:nvSpPr>
        <p:spPr>
          <a:xfrm>
            <a:off x="626814" y="3730871"/>
            <a:ext cx="55257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dirty="0">
                <a:latin typeface="Raleway"/>
                <a:cs typeface="Segoe UI"/>
              </a:rPr>
              <a:t>Ook de woorden en werkwoorden van </a:t>
            </a:r>
            <a:r>
              <a:rPr lang="nl-NL" sz="1600">
                <a:latin typeface="Raleway"/>
                <a:cs typeface="Segoe UI"/>
              </a:rPr>
              <a:t>het vijfde leerjaar moeten nog gekend zijn. </a:t>
            </a:r>
            <a:endParaRPr lang="nl-NL" sz="1600" dirty="0">
              <a:latin typeface="Raleway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031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B021123-939D-4E43-9ABC-E597DA8F8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443360" y="1651591"/>
            <a:ext cx="3845100" cy="8694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nl-NL" dirty="0"/>
              <a:t>Kasteel van Beersel: 21 september</a:t>
            </a:r>
            <a:br>
              <a:rPr lang="nl-NL" dirty="0"/>
            </a:br>
            <a:r>
              <a:rPr lang="nl-NL" dirty="0"/>
              <a:t>Met de fiets!</a:t>
            </a:r>
          </a:p>
          <a:p>
            <a:pPr algn="l"/>
            <a:r>
              <a:rPr lang="nl-NL" dirty="0"/>
              <a:t>Zijn er ouders of grootouders die ons willen begeleiden? 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63A422-2B80-4341-8049-F41D7284F2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/>
              <a:t>Uitstappen</a:t>
            </a:r>
          </a:p>
        </p:txBody>
      </p:sp>
      <p:sp>
        <p:nvSpPr>
          <p:cNvPr id="5" name="Ondertitel 1">
            <a:extLst>
              <a:ext uri="{FF2B5EF4-FFF2-40B4-BE49-F238E27FC236}">
                <a16:creationId xmlns:a16="http://schemas.microsoft.com/office/drawing/2014/main" id="{FF6CADB9-3213-40AA-8D6B-0E95A8DE53B9}"/>
              </a:ext>
            </a:extLst>
          </p:cNvPr>
          <p:cNvSpPr txBox="1">
            <a:spLocks/>
          </p:cNvSpPr>
          <p:nvPr/>
        </p:nvSpPr>
        <p:spPr>
          <a:xfrm flipH="1">
            <a:off x="2492703" y="2366122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2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44"/>
          <p:cNvGrpSpPr/>
          <p:nvPr/>
        </p:nvGrpSpPr>
        <p:grpSpPr>
          <a:xfrm>
            <a:off x="1015121" y="1755667"/>
            <a:ext cx="7219891" cy="1345814"/>
            <a:chOff x="7728915" y="1917859"/>
            <a:chExt cx="1034486" cy="222599"/>
          </a:xfrm>
        </p:grpSpPr>
        <p:sp>
          <p:nvSpPr>
            <p:cNvPr id="1159" name="Google Shape;1159;p4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" name="Google Shape;1199;p44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4"/>
          <p:cNvSpPr txBox="1">
            <a:spLocks noGrp="1"/>
          </p:cNvSpPr>
          <p:nvPr>
            <p:ph type="title"/>
          </p:nvPr>
        </p:nvSpPr>
        <p:spPr>
          <a:xfrm>
            <a:off x="1936933" y="1881022"/>
            <a:ext cx="537319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Blog</a:t>
            </a:r>
            <a:br>
              <a:rPr lang="en" dirty="0"/>
            </a:br>
            <a:r>
              <a:rPr lang="en"/>
              <a:t>http://springveerl6.weebly.com</a:t>
            </a:r>
            <a:endParaRPr lang="en" dirty="0"/>
          </a:p>
        </p:txBody>
      </p:sp>
      <p:grpSp>
        <p:nvGrpSpPr>
          <p:cNvPr id="1203" name="Google Shape;1203;p44"/>
          <p:cNvGrpSpPr/>
          <p:nvPr/>
        </p:nvGrpSpPr>
        <p:grpSpPr>
          <a:xfrm>
            <a:off x="7698207" y="1104553"/>
            <a:ext cx="792707" cy="702905"/>
            <a:chOff x="3725850" y="3874550"/>
            <a:chExt cx="232875" cy="206500"/>
          </a:xfrm>
        </p:grpSpPr>
        <p:sp>
          <p:nvSpPr>
            <p:cNvPr id="1204" name="Google Shape;1204;p44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44"/>
          <p:cNvGrpSpPr/>
          <p:nvPr/>
        </p:nvGrpSpPr>
        <p:grpSpPr>
          <a:xfrm>
            <a:off x="7230819" y="3828276"/>
            <a:ext cx="467381" cy="453537"/>
            <a:chOff x="5244650" y="4666550"/>
            <a:chExt cx="154450" cy="149875"/>
          </a:xfrm>
        </p:grpSpPr>
        <p:sp>
          <p:nvSpPr>
            <p:cNvPr id="1208" name="Google Shape;1208;p44"/>
            <p:cNvSpPr/>
            <p:nvPr/>
          </p:nvSpPr>
          <p:spPr>
            <a:xfrm>
              <a:off x="5244650" y="4666550"/>
              <a:ext cx="154450" cy="149875"/>
            </a:xfrm>
            <a:custGeom>
              <a:avLst/>
              <a:gdLst/>
              <a:ahLst/>
              <a:cxnLst/>
              <a:rect l="l" t="t" r="r" b="b"/>
              <a:pathLst>
                <a:path w="6178" h="5995" extrusionOk="0">
                  <a:moveTo>
                    <a:pt x="4603" y="299"/>
                  </a:moveTo>
                  <a:lnTo>
                    <a:pt x="4574" y="634"/>
                  </a:lnTo>
                  <a:cubicBezTo>
                    <a:pt x="4558" y="819"/>
                    <a:pt x="4534" y="1194"/>
                    <a:pt x="4520" y="1474"/>
                  </a:cubicBezTo>
                  <a:lnTo>
                    <a:pt x="4496" y="1980"/>
                  </a:lnTo>
                  <a:lnTo>
                    <a:pt x="4791" y="1987"/>
                  </a:lnTo>
                  <a:cubicBezTo>
                    <a:pt x="4955" y="1992"/>
                    <a:pt x="5183" y="1998"/>
                    <a:pt x="5302" y="2000"/>
                  </a:cubicBezTo>
                  <a:lnTo>
                    <a:pt x="5518" y="2004"/>
                  </a:lnTo>
                  <a:lnTo>
                    <a:pt x="5511" y="2149"/>
                  </a:lnTo>
                  <a:cubicBezTo>
                    <a:pt x="5505" y="2232"/>
                    <a:pt x="5479" y="2310"/>
                    <a:pt x="5449" y="2329"/>
                  </a:cubicBezTo>
                  <a:cubicBezTo>
                    <a:pt x="5429" y="2341"/>
                    <a:pt x="5317" y="2348"/>
                    <a:pt x="5168" y="2348"/>
                  </a:cubicBezTo>
                  <a:cubicBezTo>
                    <a:pt x="5095" y="2348"/>
                    <a:pt x="5013" y="2346"/>
                    <a:pt x="4929" y="2343"/>
                  </a:cubicBezTo>
                  <a:lnTo>
                    <a:pt x="4463" y="2325"/>
                  </a:lnTo>
                  <a:lnTo>
                    <a:pt x="4483" y="2980"/>
                  </a:lnTo>
                  <a:cubicBezTo>
                    <a:pt x="4495" y="3342"/>
                    <a:pt x="4510" y="3642"/>
                    <a:pt x="4518" y="3649"/>
                  </a:cubicBezTo>
                  <a:cubicBezTo>
                    <a:pt x="4526" y="3658"/>
                    <a:pt x="4832" y="3672"/>
                    <a:pt x="5198" y="3680"/>
                  </a:cubicBezTo>
                  <a:cubicBezTo>
                    <a:pt x="5785" y="3695"/>
                    <a:pt x="5865" y="3706"/>
                    <a:pt x="5878" y="3771"/>
                  </a:cubicBezTo>
                  <a:cubicBezTo>
                    <a:pt x="5886" y="3812"/>
                    <a:pt x="5875" y="3862"/>
                    <a:pt x="5854" y="3884"/>
                  </a:cubicBezTo>
                  <a:cubicBezTo>
                    <a:pt x="5832" y="3906"/>
                    <a:pt x="5516" y="3927"/>
                    <a:pt x="5155" y="3931"/>
                  </a:cubicBezTo>
                  <a:lnTo>
                    <a:pt x="4496" y="3940"/>
                  </a:lnTo>
                  <a:lnTo>
                    <a:pt x="4510" y="4688"/>
                  </a:lnTo>
                  <a:cubicBezTo>
                    <a:pt x="4519" y="5168"/>
                    <a:pt x="4509" y="5436"/>
                    <a:pt x="4481" y="5436"/>
                  </a:cubicBezTo>
                  <a:cubicBezTo>
                    <a:pt x="4457" y="5436"/>
                    <a:pt x="4394" y="5446"/>
                    <a:pt x="4341" y="5460"/>
                  </a:cubicBezTo>
                  <a:cubicBezTo>
                    <a:pt x="4323" y="5465"/>
                    <a:pt x="4309" y="5468"/>
                    <a:pt x="4297" y="5468"/>
                  </a:cubicBezTo>
                  <a:cubicBezTo>
                    <a:pt x="4246" y="5468"/>
                    <a:pt x="4245" y="5405"/>
                    <a:pt x="4245" y="5098"/>
                  </a:cubicBezTo>
                  <a:cubicBezTo>
                    <a:pt x="4245" y="4885"/>
                    <a:pt x="4232" y="4535"/>
                    <a:pt x="4216" y="4317"/>
                  </a:cubicBezTo>
                  <a:lnTo>
                    <a:pt x="4187" y="3923"/>
                  </a:lnTo>
                  <a:lnTo>
                    <a:pt x="3924" y="3943"/>
                  </a:lnTo>
                  <a:cubicBezTo>
                    <a:pt x="3781" y="3955"/>
                    <a:pt x="3524" y="3973"/>
                    <a:pt x="3359" y="3985"/>
                  </a:cubicBezTo>
                  <a:cubicBezTo>
                    <a:pt x="3193" y="3997"/>
                    <a:pt x="2887" y="4019"/>
                    <a:pt x="2678" y="4036"/>
                  </a:cubicBezTo>
                  <a:lnTo>
                    <a:pt x="2297" y="4067"/>
                  </a:lnTo>
                  <a:lnTo>
                    <a:pt x="2322" y="4479"/>
                  </a:lnTo>
                  <a:cubicBezTo>
                    <a:pt x="2336" y="4706"/>
                    <a:pt x="2358" y="5071"/>
                    <a:pt x="2371" y="5287"/>
                  </a:cubicBezTo>
                  <a:lnTo>
                    <a:pt x="2397" y="5682"/>
                  </a:lnTo>
                  <a:lnTo>
                    <a:pt x="2244" y="5706"/>
                  </a:lnTo>
                  <a:cubicBezTo>
                    <a:pt x="2178" y="5716"/>
                    <a:pt x="2125" y="5723"/>
                    <a:pt x="2083" y="5723"/>
                  </a:cubicBezTo>
                  <a:cubicBezTo>
                    <a:pt x="1933" y="5723"/>
                    <a:pt x="1912" y="5642"/>
                    <a:pt x="1914" y="5374"/>
                  </a:cubicBezTo>
                  <a:cubicBezTo>
                    <a:pt x="1915" y="5205"/>
                    <a:pt x="1915" y="4844"/>
                    <a:pt x="1914" y="4577"/>
                  </a:cubicBezTo>
                  <a:lnTo>
                    <a:pt x="1912" y="4087"/>
                  </a:lnTo>
                  <a:lnTo>
                    <a:pt x="1751" y="4112"/>
                  </a:lnTo>
                  <a:cubicBezTo>
                    <a:pt x="1664" y="4126"/>
                    <a:pt x="1513" y="4147"/>
                    <a:pt x="1418" y="4159"/>
                  </a:cubicBezTo>
                  <a:cubicBezTo>
                    <a:pt x="1323" y="4172"/>
                    <a:pt x="1106" y="4218"/>
                    <a:pt x="933" y="4263"/>
                  </a:cubicBezTo>
                  <a:lnTo>
                    <a:pt x="621" y="4343"/>
                  </a:lnTo>
                  <a:lnTo>
                    <a:pt x="621" y="4159"/>
                  </a:lnTo>
                  <a:lnTo>
                    <a:pt x="621" y="3976"/>
                  </a:lnTo>
                  <a:lnTo>
                    <a:pt x="870" y="3950"/>
                  </a:lnTo>
                  <a:cubicBezTo>
                    <a:pt x="1006" y="3936"/>
                    <a:pt x="1293" y="3914"/>
                    <a:pt x="1503" y="3903"/>
                  </a:cubicBezTo>
                  <a:cubicBezTo>
                    <a:pt x="1712" y="3892"/>
                    <a:pt x="1896" y="3873"/>
                    <a:pt x="1905" y="3862"/>
                  </a:cubicBezTo>
                  <a:cubicBezTo>
                    <a:pt x="1930" y="3834"/>
                    <a:pt x="1931" y="3775"/>
                    <a:pt x="1913" y="2966"/>
                  </a:cubicBezTo>
                  <a:lnTo>
                    <a:pt x="1899" y="2333"/>
                  </a:lnTo>
                  <a:lnTo>
                    <a:pt x="1271" y="2328"/>
                  </a:lnTo>
                  <a:cubicBezTo>
                    <a:pt x="383" y="2320"/>
                    <a:pt x="363" y="2318"/>
                    <a:pt x="363" y="2230"/>
                  </a:cubicBezTo>
                  <a:cubicBezTo>
                    <a:pt x="363" y="2142"/>
                    <a:pt x="498" y="2122"/>
                    <a:pt x="1307" y="2092"/>
                  </a:cubicBezTo>
                  <a:cubicBezTo>
                    <a:pt x="1623" y="2080"/>
                    <a:pt x="1888" y="2064"/>
                    <a:pt x="1895" y="2058"/>
                  </a:cubicBezTo>
                  <a:cubicBezTo>
                    <a:pt x="1902" y="2051"/>
                    <a:pt x="1917" y="1679"/>
                    <a:pt x="1930" y="1232"/>
                  </a:cubicBezTo>
                  <a:cubicBezTo>
                    <a:pt x="1943" y="784"/>
                    <a:pt x="1963" y="408"/>
                    <a:pt x="1975" y="395"/>
                  </a:cubicBezTo>
                  <a:cubicBezTo>
                    <a:pt x="1980" y="390"/>
                    <a:pt x="1998" y="388"/>
                    <a:pt x="2025" y="388"/>
                  </a:cubicBezTo>
                  <a:cubicBezTo>
                    <a:pt x="2067" y="388"/>
                    <a:pt x="2130" y="394"/>
                    <a:pt x="2197" y="404"/>
                  </a:cubicBezTo>
                  <a:lnTo>
                    <a:pt x="2397" y="435"/>
                  </a:lnTo>
                  <a:lnTo>
                    <a:pt x="2382" y="1252"/>
                  </a:lnTo>
                  <a:lnTo>
                    <a:pt x="2368" y="2070"/>
                  </a:lnTo>
                  <a:lnTo>
                    <a:pt x="2368" y="2070"/>
                  </a:lnTo>
                  <a:lnTo>
                    <a:pt x="2778" y="2068"/>
                  </a:lnTo>
                  <a:cubicBezTo>
                    <a:pt x="3005" y="2067"/>
                    <a:pt x="3335" y="2046"/>
                    <a:pt x="3512" y="2020"/>
                  </a:cubicBezTo>
                  <a:cubicBezTo>
                    <a:pt x="3688" y="1996"/>
                    <a:pt x="3934" y="1966"/>
                    <a:pt x="4055" y="1953"/>
                  </a:cubicBezTo>
                  <a:lnTo>
                    <a:pt x="4274" y="1930"/>
                  </a:lnTo>
                  <a:lnTo>
                    <a:pt x="4303" y="1301"/>
                  </a:lnTo>
                  <a:cubicBezTo>
                    <a:pt x="4319" y="956"/>
                    <a:pt x="4351" y="650"/>
                    <a:pt x="4375" y="622"/>
                  </a:cubicBezTo>
                  <a:cubicBezTo>
                    <a:pt x="4399" y="593"/>
                    <a:pt x="4406" y="509"/>
                    <a:pt x="4391" y="435"/>
                  </a:cubicBezTo>
                  <a:cubicBezTo>
                    <a:pt x="4366" y="307"/>
                    <a:pt x="4372" y="299"/>
                    <a:pt x="4483" y="299"/>
                  </a:cubicBezTo>
                  <a:close/>
                  <a:moveTo>
                    <a:pt x="4285" y="0"/>
                  </a:moveTo>
                  <a:cubicBezTo>
                    <a:pt x="4175" y="0"/>
                    <a:pt x="4110" y="12"/>
                    <a:pt x="4095" y="36"/>
                  </a:cubicBezTo>
                  <a:cubicBezTo>
                    <a:pt x="4078" y="63"/>
                    <a:pt x="4070" y="168"/>
                    <a:pt x="4076" y="266"/>
                  </a:cubicBezTo>
                  <a:cubicBezTo>
                    <a:pt x="4093" y="525"/>
                    <a:pt x="4024" y="1721"/>
                    <a:pt x="3991" y="1729"/>
                  </a:cubicBezTo>
                  <a:cubicBezTo>
                    <a:pt x="3888" y="1749"/>
                    <a:pt x="3338" y="1771"/>
                    <a:pt x="2988" y="1771"/>
                  </a:cubicBezTo>
                  <a:cubicBezTo>
                    <a:pt x="2947" y="1771"/>
                    <a:pt x="2908" y="1771"/>
                    <a:pt x="2873" y="1770"/>
                  </a:cubicBezTo>
                  <a:lnTo>
                    <a:pt x="2642" y="1766"/>
                  </a:lnTo>
                  <a:lnTo>
                    <a:pt x="2649" y="1065"/>
                  </a:lnTo>
                  <a:cubicBezTo>
                    <a:pt x="2652" y="678"/>
                    <a:pt x="2653" y="339"/>
                    <a:pt x="2651" y="307"/>
                  </a:cubicBezTo>
                  <a:cubicBezTo>
                    <a:pt x="2644" y="203"/>
                    <a:pt x="2259" y="118"/>
                    <a:pt x="1980" y="118"/>
                  </a:cubicBezTo>
                  <a:cubicBezTo>
                    <a:pt x="1851" y="118"/>
                    <a:pt x="1744" y="137"/>
                    <a:pt x="1709" y="180"/>
                  </a:cubicBezTo>
                  <a:cubicBezTo>
                    <a:pt x="1682" y="212"/>
                    <a:pt x="1663" y="547"/>
                    <a:pt x="1661" y="1007"/>
                  </a:cubicBezTo>
                  <a:cubicBezTo>
                    <a:pt x="1659" y="1435"/>
                    <a:pt x="1648" y="1789"/>
                    <a:pt x="1638" y="1799"/>
                  </a:cubicBezTo>
                  <a:cubicBezTo>
                    <a:pt x="1628" y="1808"/>
                    <a:pt x="1311" y="1826"/>
                    <a:pt x="937" y="1840"/>
                  </a:cubicBezTo>
                  <a:cubicBezTo>
                    <a:pt x="564" y="1854"/>
                    <a:pt x="224" y="1880"/>
                    <a:pt x="185" y="1900"/>
                  </a:cubicBezTo>
                  <a:cubicBezTo>
                    <a:pt x="91" y="1948"/>
                    <a:pt x="1" y="2451"/>
                    <a:pt x="72" y="2526"/>
                  </a:cubicBezTo>
                  <a:cubicBezTo>
                    <a:pt x="107" y="2562"/>
                    <a:pt x="366" y="2584"/>
                    <a:pt x="880" y="2594"/>
                  </a:cubicBezTo>
                  <a:lnTo>
                    <a:pt x="1636" y="2608"/>
                  </a:lnTo>
                  <a:lnTo>
                    <a:pt x="1648" y="3112"/>
                  </a:lnTo>
                  <a:lnTo>
                    <a:pt x="1661" y="3615"/>
                  </a:lnTo>
                  <a:lnTo>
                    <a:pt x="1519" y="3638"/>
                  </a:lnTo>
                  <a:cubicBezTo>
                    <a:pt x="1441" y="3650"/>
                    <a:pt x="1176" y="3671"/>
                    <a:pt x="925" y="3685"/>
                  </a:cubicBezTo>
                  <a:cubicBezTo>
                    <a:pt x="341" y="3717"/>
                    <a:pt x="314" y="3739"/>
                    <a:pt x="325" y="4174"/>
                  </a:cubicBezTo>
                  <a:cubicBezTo>
                    <a:pt x="331" y="4392"/>
                    <a:pt x="355" y="4517"/>
                    <a:pt x="403" y="4577"/>
                  </a:cubicBezTo>
                  <a:lnTo>
                    <a:pt x="473" y="4663"/>
                  </a:lnTo>
                  <a:lnTo>
                    <a:pt x="818" y="4574"/>
                  </a:lnTo>
                  <a:cubicBezTo>
                    <a:pt x="1007" y="4526"/>
                    <a:pt x="1275" y="4473"/>
                    <a:pt x="1410" y="4457"/>
                  </a:cubicBezTo>
                  <a:lnTo>
                    <a:pt x="1656" y="4428"/>
                  </a:lnTo>
                  <a:lnTo>
                    <a:pt x="1659" y="4704"/>
                  </a:lnTo>
                  <a:cubicBezTo>
                    <a:pt x="1660" y="4855"/>
                    <a:pt x="1657" y="5164"/>
                    <a:pt x="1655" y="5390"/>
                  </a:cubicBezTo>
                  <a:cubicBezTo>
                    <a:pt x="1649" y="5918"/>
                    <a:pt x="1687" y="5972"/>
                    <a:pt x="2145" y="5972"/>
                  </a:cubicBezTo>
                  <a:cubicBezTo>
                    <a:pt x="2155" y="5972"/>
                    <a:pt x="2164" y="5972"/>
                    <a:pt x="2175" y="5972"/>
                  </a:cubicBezTo>
                  <a:cubicBezTo>
                    <a:pt x="2672" y="5970"/>
                    <a:pt x="2660" y="5994"/>
                    <a:pt x="2624" y="5090"/>
                  </a:cubicBezTo>
                  <a:lnTo>
                    <a:pt x="2593" y="4326"/>
                  </a:lnTo>
                  <a:lnTo>
                    <a:pt x="2825" y="4297"/>
                  </a:lnTo>
                  <a:cubicBezTo>
                    <a:pt x="2953" y="4282"/>
                    <a:pt x="3263" y="4269"/>
                    <a:pt x="3514" y="4269"/>
                  </a:cubicBezTo>
                  <a:lnTo>
                    <a:pt x="3970" y="4269"/>
                  </a:lnTo>
                  <a:lnTo>
                    <a:pt x="3980" y="4946"/>
                  </a:lnTo>
                  <a:cubicBezTo>
                    <a:pt x="3986" y="5349"/>
                    <a:pt x="4010" y="5647"/>
                    <a:pt x="4038" y="5680"/>
                  </a:cubicBezTo>
                  <a:cubicBezTo>
                    <a:pt x="4068" y="5715"/>
                    <a:pt x="4191" y="5736"/>
                    <a:pt x="4376" y="5736"/>
                  </a:cubicBezTo>
                  <a:cubicBezTo>
                    <a:pt x="4821" y="5736"/>
                    <a:pt x="4821" y="5736"/>
                    <a:pt x="4796" y="4926"/>
                  </a:cubicBezTo>
                  <a:cubicBezTo>
                    <a:pt x="4781" y="4466"/>
                    <a:pt x="4790" y="4255"/>
                    <a:pt x="4823" y="4243"/>
                  </a:cubicBezTo>
                  <a:cubicBezTo>
                    <a:pt x="4848" y="4235"/>
                    <a:pt x="5114" y="4219"/>
                    <a:pt x="5410" y="4209"/>
                  </a:cubicBezTo>
                  <a:cubicBezTo>
                    <a:pt x="5706" y="4198"/>
                    <a:pt x="5983" y="4177"/>
                    <a:pt x="6022" y="4161"/>
                  </a:cubicBezTo>
                  <a:cubicBezTo>
                    <a:pt x="6069" y="4143"/>
                    <a:pt x="6105" y="4063"/>
                    <a:pt x="6125" y="3931"/>
                  </a:cubicBezTo>
                  <a:cubicBezTo>
                    <a:pt x="6142" y="3820"/>
                    <a:pt x="6162" y="3692"/>
                    <a:pt x="6170" y="3646"/>
                  </a:cubicBezTo>
                  <a:cubicBezTo>
                    <a:pt x="6177" y="3601"/>
                    <a:pt x="6157" y="3518"/>
                    <a:pt x="6125" y="3469"/>
                  </a:cubicBezTo>
                  <a:cubicBezTo>
                    <a:pt x="6084" y="3405"/>
                    <a:pt x="6059" y="3385"/>
                    <a:pt x="5815" y="3385"/>
                  </a:cubicBezTo>
                  <a:cubicBezTo>
                    <a:pt x="5720" y="3385"/>
                    <a:pt x="5591" y="3388"/>
                    <a:pt x="5415" y="3393"/>
                  </a:cubicBezTo>
                  <a:lnTo>
                    <a:pt x="4763" y="3409"/>
                  </a:lnTo>
                  <a:lnTo>
                    <a:pt x="4758" y="3246"/>
                  </a:lnTo>
                  <a:cubicBezTo>
                    <a:pt x="4749" y="3015"/>
                    <a:pt x="4768" y="2655"/>
                    <a:pt x="4789" y="2633"/>
                  </a:cubicBezTo>
                  <a:cubicBezTo>
                    <a:pt x="4798" y="2624"/>
                    <a:pt x="4931" y="2617"/>
                    <a:pt x="5103" y="2617"/>
                  </a:cubicBezTo>
                  <a:cubicBezTo>
                    <a:pt x="5135" y="2617"/>
                    <a:pt x="5169" y="2617"/>
                    <a:pt x="5203" y="2617"/>
                  </a:cubicBezTo>
                  <a:cubicBezTo>
                    <a:pt x="5228" y="2618"/>
                    <a:pt x="5251" y="2618"/>
                    <a:pt x="5274" y="2618"/>
                  </a:cubicBezTo>
                  <a:cubicBezTo>
                    <a:pt x="5719" y="2618"/>
                    <a:pt x="5777" y="2550"/>
                    <a:pt x="5821" y="2111"/>
                  </a:cubicBezTo>
                  <a:cubicBezTo>
                    <a:pt x="5845" y="1869"/>
                    <a:pt x="5839" y="1791"/>
                    <a:pt x="5793" y="1762"/>
                  </a:cubicBezTo>
                  <a:cubicBezTo>
                    <a:pt x="5760" y="1741"/>
                    <a:pt x="5521" y="1724"/>
                    <a:pt x="5266" y="1723"/>
                  </a:cubicBezTo>
                  <a:lnTo>
                    <a:pt x="4800" y="1721"/>
                  </a:lnTo>
                  <a:lnTo>
                    <a:pt x="4829" y="1020"/>
                  </a:lnTo>
                  <a:cubicBezTo>
                    <a:pt x="4844" y="634"/>
                    <a:pt x="4864" y="296"/>
                    <a:pt x="4872" y="268"/>
                  </a:cubicBezTo>
                  <a:cubicBezTo>
                    <a:pt x="4879" y="239"/>
                    <a:pt x="4852" y="173"/>
                    <a:pt x="4808" y="120"/>
                  </a:cubicBezTo>
                  <a:cubicBezTo>
                    <a:pt x="4744" y="40"/>
                    <a:pt x="4679" y="20"/>
                    <a:pt x="4429" y="5"/>
                  </a:cubicBezTo>
                  <a:cubicBezTo>
                    <a:pt x="4374" y="2"/>
                    <a:pt x="4326" y="0"/>
                    <a:pt x="4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5300100" y="4724150"/>
              <a:ext cx="48200" cy="38525"/>
            </a:xfrm>
            <a:custGeom>
              <a:avLst/>
              <a:gdLst/>
              <a:ahLst/>
              <a:cxnLst/>
              <a:rect l="l" t="t" r="r" b="b"/>
              <a:pathLst>
                <a:path w="1928" h="1541" extrusionOk="0">
                  <a:moveTo>
                    <a:pt x="730" y="302"/>
                  </a:moveTo>
                  <a:cubicBezTo>
                    <a:pt x="813" y="302"/>
                    <a:pt x="904" y="303"/>
                    <a:pt x="998" y="305"/>
                  </a:cubicBezTo>
                  <a:lnTo>
                    <a:pt x="1648" y="317"/>
                  </a:lnTo>
                  <a:lnTo>
                    <a:pt x="1660" y="715"/>
                  </a:lnTo>
                  <a:cubicBezTo>
                    <a:pt x="1669" y="1011"/>
                    <a:pt x="1657" y="1119"/>
                    <a:pt x="1615" y="1134"/>
                  </a:cubicBezTo>
                  <a:cubicBezTo>
                    <a:pt x="1565" y="1151"/>
                    <a:pt x="1105" y="1194"/>
                    <a:pt x="920" y="1198"/>
                  </a:cubicBezTo>
                  <a:cubicBezTo>
                    <a:pt x="871" y="1199"/>
                    <a:pt x="854" y="1219"/>
                    <a:pt x="873" y="1251"/>
                  </a:cubicBezTo>
                  <a:cubicBezTo>
                    <a:pt x="886" y="1273"/>
                    <a:pt x="885" y="1284"/>
                    <a:pt x="871" y="1284"/>
                  </a:cubicBezTo>
                  <a:cubicBezTo>
                    <a:pt x="862" y="1284"/>
                    <a:pt x="849" y="1280"/>
                    <a:pt x="830" y="1272"/>
                  </a:cubicBezTo>
                  <a:cubicBezTo>
                    <a:pt x="790" y="1256"/>
                    <a:pt x="649" y="1242"/>
                    <a:pt x="522" y="1242"/>
                  </a:cubicBezTo>
                  <a:lnTo>
                    <a:pt x="288" y="1242"/>
                  </a:lnTo>
                  <a:lnTo>
                    <a:pt x="288" y="795"/>
                  </a:lnTo>
                  <a:cubicBezTo>
                    <a:pt x="288" y="548"/>
                    <a:pt x="302" y="337"/>
                    <a:pt x="319" y="321"/>
                  </a:cubicBezTo>
                  <a:cubicBezTo>
                    <a:pt x="331" y="309"/>
                    <a:pt x="500" y="302"/>
                    <a:pt x="730" y="302"/>
                  </a:cubicBezTo>
                  <a:close/>
                  <a:moveTo>
                    <a:pt x="1790" y="1"/>
                  </a:moveTo>
                  <a:cubicBezTo>
                    <a:pt x="1787" y="1"/>
                    <a:pt x="1784" y="1"/>
                    <a:pt x="1783" y="3"/>
                  </a:cubicBezTo>
                  <a:cubicBezTo>
                    <a:pt x="1779" y="8"/>
                    <a:pt x="1393" y="19"/>
                    <a:pt x="924" y="25"/>
                  </a:cubicBezTo>
                  <a:cubicBezTo>
                    <a:pt x="83" y="38"/>
                    <a:pt x="74" y="39"/>
                    <a:pt x="54" y="134"/>
                  </a:cubicBezTo>
                  <a:cubicBezTo>
                    <a:pt x="42" y="187"/>
                    <a:pt x="26" y="524"/>
                    <a:pt x="16" y="886"/>
                  </a:cubicBezTo>
                  <a:lnTo>
                    <a:pt x="0" y="1541"/>
                  </a:lnTo>
                  <a:lnTo>
                    <a:pt x="306" y="1518"/>
                  </a:lnTo>
                  <a:cubicBezTo>
                    <a:pt x="476" y="1506"/>
                    <a:pt x="795" y="1477"/>
                    <a:pt x="1022" y="1453"/>
                  </a:cubicBezTo>
                  <a:cubicBezTo>
                    <a:pt x="1247" y="1429"/>
                    <a:pt x="1541" y="1400"/>
                    <a:pt x="1679" y="1387"/>
                  </a:cubicBezTo>
                  <a:lnTo>
                    <a:pt x="1928" y="1365"/>
                  </a:lnTo>
                  <a:lnTo>
                    <a:pt x="1928" y="705"/>
                  </a:lnTo>
                  <a:cubicBezTo>
                    <a:pt x="1928" y="142"/>
                    <a:pt x="1917" y="42"/>
                    <a:pt x="1859" y="19"/>
                  </a:cubicBezTo>
                  <a:cubicBezTo>
                    <a:pt x="1831" y="8"/>
                    <a:pt x="1803" y="1"/>
                    <a:pt x="1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4"/>
          <p:cNvGrpSpPr/>
          <p:nvPr/>
        </p:nvGrpSpPr>
        <p:grpSpPr>
          <a:xfrm>
            <a:off x="486863" y="3200391"/>
            <a:ext cx="924382" cy="1002619"/>
            <a:chOff x="4427950" y="2495000"/>
            <a:chExt cx="259250" cy="281200"/>
          </a:xfrm>
        </p:grpSpPr>
        <p:sp>
          <p:nvSpPr>
            <p:cNvPr id="1211" name="Google Shape;1211;p44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44"/>
          <p:cNvGrpSpPr/>
          <p:nvPr/>
        </p:nvGrpSpPr>
        <p:grpSpPr>
          <a:xfrm rot="-1464194">
            <a:off x="861313" y="691245"/>
            <a:ext cx="400890" cy="308761"/>
            <a:chOff x="6060100" y="2504357"/>
            <a:chExt cx="256950" cy="197900"/>
          </a:xfrm>
        </p:grpSpPr>
        <p:sp>
          <p:nvSpPr>
            <p:cNvPr id="1215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189A2691-5E92-4A99-8859-EE41011EE47E}"/>
              </a:ext>
            </a:extLst>
          </p:cNvPr>
          <p:cNvSpPr txBox="1"/>
          <p:nvPr/>
        </p:nvSpPr>
        <p:spPr>
          <a:xfrm>
            <a:off x="3069236" y="3233191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Of via www.despringveer.be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FE2AA-1D0F-46BB-815A-5F6019FCDA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nl-NL" dirty="0" err="1"/>
              <a:t>Digisprong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9C9E8E5-30EC-0F62-7F00-3B04651EBFE6}"/>
              </a:ext>
            </a:extLst>
          </p:cNvPr>
          <p:cNvSpPr txBox="1"/>
          <p:nvPr/>
        </p:nvSpPr>
        <p:spPr>
          <a:xfrm>
            <a:off x="1553765" y="2160984"/>
            <a:ext cx="616148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/>
              <a:t>Voor elke leerling van het vijfde en zesde leerjaar een laptop in de klas. </a:t>
            </a:r>
          </a:p>
          <a:p>
            <a:endParaRPr lang="nl-NL" dirty="0"/>
          </a:p>
          <a:p>
            <a:r>
              <a:rPr lang="nl-NL" dirty="0"/>
              <a:t>Gelieve oortjes te voorzien. </a:t>
            </a:r>
          </a:p>
        </p:txBody>
      </p:sp>
    </p:spTree>
    <p:extLst>
      <p:ext uri="{BB962C8B-B14F-4D97-AF65-F5344CB8AC3E}">
        <p14:creationId xmlns:p14="http://schemas.microsoft.com/office/powerpoint/2010/main" val="312228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0"/>
          <p:cNvSpPr txBox="1">
            <a:spLocks noGrp="1"/>
          </p:cNvSpPr>
          <p:nvPr>
            <p:ph type="subTitle" idx="1"/>
          </p:nvPr>
        </p:nvSpPr>
        <p:spPr>
          <a:xfrm flipH="1">
            <a:off x="2311842" y="1894139"/>
            <a:ext cx="5747400" cy="13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Contact</a:t>
            </a:r>
          </a:p>
          <a:p>
            <a:r>
              <a:rPr lang="en" dirty="0" err="1"/>
              <a:t>ingrid.ghyselinck@gbsbeersel</a:t>
            </a:r>
            <a:r>
              <a:rPr lang="en" dirty="0"/>
              <a:t>.</a:t>
            </a:r>
          </a:p>
        </p:txBody>
      </p:sp>
      <p:pic>
        <p:nvPicPr>
          <p:cNvPr id="4" name="Graphic 4" descr="Envelop met effen opvulling">
            <a:extLst>
              <a:ext uri="{FF2B5EF4-FFF2-40B4-BE49-F238E27FC236}">
                <a16:creationId xmlns:a16="http://schemas.microsoft.com/office/drawing/2014/main" id="{69306752-C333-4F43-87E1-C82E6C79D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3554" y="217076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2284927" y="959026"/>
            <a:ext cx="4485191" cy="653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/>
              <a:t>Het </a:t>
            </a:r>
            <a:r>
              <a:rPr lang="en" sz="2400" dirty="0" err="1"/>
              <a:t>zesde</a:t>
            </a:r>
            <a:r>
              <a:rPr lang="en" sz="2400" dirty="0"/>
              <a:t> </a:t>
            </a:r>
            <a:r>
              <a:rPr lang="en" sz="2400" dirty="0" err="1"/>
              <a:t>leerjaar</a:t>
            </a:r>
            <a:endParaRPr lang="en" sz="2400" dirty="0"/>
          </a:p>
        </p:txBody>
      </p:sp>
      <p:sp>
        <p:nvSpPr>
          <p:cNvPr id="932" name="Google Shape;932;p38"/>
          <p:cNvSpPr txBox="1">
            <a:spLocks noGrp="1"/>
          </p:cNvSpPr>
          <p:nvPr>
            <p:ph type="subTitle" idx="1"/>
          </p:nvPr>
        </p:nvSpPr>
        <p:spPr>
          <a:xfrm flipH="1">
            <a:off x="2649475" y="1436107"/>
            <a:ext cx="3845100" cy="1946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" dirty="0">
                <a:cs typeface="Arial"/>
              </a:rPr>
              <a:t>- OP STAP NAAR HET SECUNDAIR</a:t>
            </a:r>
          </a:p>
          <a:p>
            <a:pPr marL="0" indent="0" algn="l"/>
            <a:r>
              <a:rPr lang="en" dirty="0">
                <a:cs typeface="Arial"/>
              </a:rPr>
              <a:t>- PLANMATIG WERKEN</a:t>
            </a:r>
          </a:p>
          <a:p>
            <a:pPr marL="0" indent="0" algn="l"/>
            <a:r>
              <a:rPr lang="en" dirty="0">
                <a:cs typeface="Arial"/>
              </a:rPr>
              <a:t>- LEREN </a:t>
            </a:r>
            <a:r>
              <a:rPr lang="en" dirty="0" err="1">
                <a:cs typeface="Arial"/>
              </a:rPr>
              <a:t>LEREN</a:t>
            </a:r>
            <a:r>
              <a:rPr lang="en" dirty="0">
                <a:cs typeface="Arial"/>
              </a:rPr>
              <a:t> - SAMENVATTING MAKEN</a:t>
            </a:r>
          </a:p>
          <a:p>
            <a:pPr marL="0" indent="0" algn="l"/>
            <a:r>
              <a:rPr lang="en" dirty="0">
                <a:cs typeface="Arial"/>
              </a:rPr>
              <a:t>- FRANS SPREKEN – DIALOOG</a:t>
            </a:r>
          </a:p>
          <a:p>
            <a:pPr marL="0" indent="0" algn="l"/>
            <a:endParaRPr lang="en" dirty="0">
              <a:cs typeface="Arial"/>
            </a:endParaRPr>
          </a:p>
          <a:p>
            <a:pPr marL="0" indent="0" algn="l"/>
            <a:endParaRPr lang="en" dirty="0"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9"/>
          <p:cNvSpPr/>
          <p:nvPr/>
        </p:nvSpPr>
        <p:spPr>
          <a:xfrm rot="-10709925">
            <a:off x="3336530" y="3241014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9"/>
          <p:cNvSpPr/>
          <p:nvPr/>
        </p:nvSpPr>
        <p:spPr>
          <a:xfrm rot="-10679987">
            <a:off x="5967215" y="3240955"/>
            <a:ext cx="2470601" cy="73543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9"/>
          <p:cNvSpPr/>
          <p:nvPr/>
        </p:nvSpPr>
        <p:spPr>
          <a:xfrm rot="-60166" flipH="1">
            <a:off x="728452" y="3240924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9"/>
          <p:cNvSpPr/>
          <p:nvPr/>
        </p:nvSpPr>
        <p:spPr>
          <a:xfrm rot="10709925" flipH="1">
            <a:off x="1679180" y="1879827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2" name="Google Shape;942;p39"/>
          <p:cNvSpPr/>
          <p:nvPr/>
        </p:nvSpPr>
        <p:spPr>
          <a:xfrm>
            <a:off x="4581216" y="1844094"/>
            <a:ext cx="2470825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1715630" y="672140"/>
            <a:ext cx="5713283" cy="735427"/>
            <a:chOff x="7728915" y="2370420"/>
            <a:chExt cx="1034472" cy="222546"/>
          </a:xfrm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/>
              <a:t>plannen</a:t>
            </a:r>
            <a:endParaRPr dirty="0" err="1"/>
          </a:p>
        </p:txBody>
      </p: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</a:p>
        </p:txBody>
      </p:sp>
      <p:sp>
        <p:nvSpPr>
          <p:cNvPr id="956" name="Google Shape;956;p39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762274" y="1990031"/>
            <a:ext cx="23055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Lessen/taken</a:t>
            </a:r>
          </a:p>
        </p:txBody>
      </p:sp>
      <p:sp>
        <p:nvSpPr>
          <p:cNvPr id="958" name="Google Shape;958;p39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/>
              <a:t>opvolgen</a:t>
            </a:r>
            <a:endParaRPr dirty="0" err="1"/>
          </a:p>
        </p:txBody>
      </p:sp>
      <p:sp>
        <p:nvSpPr>
          <p:cNvPr id="960" name="Google Shape;960;p39">
            <a:hlinkClick r:id="rId4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4638803" y="199003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1x week </a:t>
            </a:r>
            <a:r>
              <a:rPr lang="en" dirty="0" err="1"/>
              <a:t>ingevuld</a:t>
            </a:r>
            <a:endParaRPr lang="nl-NL" dirty="0" err="1"/>
          </a:p>
        </p:txBody>
      </p:sp>
      <p:sp>
        <p:nvSpPr>
          <p:cNvPr id="962" name="Google Shape;962;p39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8513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/>
              <a:t>communicatiemiddel</a:t>
            </a:r>
            <a:endParaRPr dirty="0" err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" grpId="0"/>
      <p:bldP spid="956" grpId="0"/>
      <p:bldP spid="958" grpId="0"/>
      <p:bldP spid="960" grpId="0"/>
      <p:bldP spid="9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BE87E-ECE0-4B86-A8C8-C2666F93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257" y="598674"/>
            <a:ext cx="5710800" cy="619544"/>
          </a:xfrm>
        </p:spPr>
        <p:txBody>
          <a:bodyPr/>
          <a:lstStyle/>
          <a:p>
            <a:r>
              <a:rPr lang="nl-NL" dirty="0"/>
              <a:t>HUISWERK EN LESSEN IN AGENDA LEREN PLANNEN</a:t>
            </a:r>
          </a:p>
        </p:txBody>
      </p:sp>
      <p:pic>
        <p:nvPicPr>
          <p:cNvPr id="20" name="Afbeelding 20">
            <a:extLst>
              <a:ext uri="{FF2B5EF4-FFF2-40B4-BE49-F238E27FC236}">
                <a16:creationId xmlns:a16="http://schemas.microsoft.com/office/drawing/2014/main" id="{8BA922DD-3DE3-4402-A406-787E9AC3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76" y="1491272"/>
            <a:ext cx="5019831" cy="35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7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57557-E165-480E-8963-39BD4B28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675" y="758952"/>
            <a:ext cx="4649385" cy="798451"/>
          </a:xfr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nl-NL" sz="1200" dirty="0"/>
              <a:t>MAXIMUMFACTUUR</a:t>
            </a:r>
            <a:br>
              <a:rPr lang="nl-NL" sz="1200" dirty="0"/>
            </a:br>
            <a:r>
              <a:rPr lang="nl-NL" sz="1200" dirty="0"/>
              <a:t>VIA SECRETARIAAT</a:t>
            </a:r>
            <a:br>
              <a:rPr lang="nl-NL" sz="1200" dirty="0"/>
            </a:br>
            <a:r>
              <a:rPr lang="nl-NL" sz="1200" dirty="0"/>
              <a:t>105 eur</a:t>
            </a:r>
            <a:r>
              <a:rPr lang="nl-NL" dirty="0"/>
              <a:t>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62D5A4-5D95-41C5-A1F6-8526E3F38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1400" dirty="0"/>
              <a:t>KITSKRANT</a:t>
            </a:r>
            <a:endParaRPr lang="nl-NL"/>
          </a:p>
          <a:p>
            <a:pPr>
              <a:lnSpc>
                <a:spcPct val="150000"/>
              </a:lnSpc>
            </a:pPr>
            <a:r>
              <a:rPr lang="nl-NL" sz="1400" dirty="0"/>
              <a:t>SCHOOLVOORSTELLINGEN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UITSTAPPEN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7D03EBFC-87C3-44FC-BC00-835B1580FB7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033679" y="2576041"/>
            <a:ext cx="3932186" cy="1680779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1400" dirty="0"/>
              <a:t>GRATIS: </a:t>
            </a:r>
            <a:endParaRPr lang="nl-NL"/>
          </a:p>
          <a:p>
            <a:pPr>
              <a:lnSpc>
                <a:spcPct val="150000"/>
              </a:lnSpc>
            </a:pPr>
            <a:r>
              <a:rPr lang="nl-NL" sz="1400" dirty="0"/>
              <a:t>BOEKEN EN SCHRIFTEN -&gt; ZORG DRAGEN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PEN-POTLOOD-LAT-GEODRIEHOEK – FLUO – LIJM – GOM – INKTWISSER -&gt; 1x GEKREGEN</a:t>
            </a:r>
          </a:p>
        </p:txBody>
      </p:sp>
    </p:spTree>
    <p:extLst>
      <p:ext uri="{BB962C8B-B14F-4D97-AF65-F5344CB8AC3E}">
        <p14:creationId xmlns:p14="http://schemas.microsoft.com/office/powerpoint/2010/main" val="35369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3CFA9711-28D1-4842-85CF-30C52C101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lnSpc>
                <a:spcPct val="90000"/>
              </a:lnSpc>
              <a:spcBef>
                <a:spcPts val="1200"/>
              </a:spcBef>
            </a:pPr>
            <a:r>
              <a:rPr lang="nl-BE" dirty="0"/>
              <a:t>Onze communicatie kan via : </a:t>
            </a:r>
            <a:endParaRPr lang="en-US" dirty="0"/>
          </a:p>
          <a:p>
            <a:pPr marL="0" indent="0" algn="l">
              <a:lnSpc>
                <a:spcPct val="90000"/>
              </a:lnSpc>
              <a:spcBef>
                <a:spcPts val="1200"/>
              </a:spcBef>
            </a:pPr>
            <a:r>
              <a:rPr lang="nl-BE" dirty="0"/>
              <a:t>ingrid.ghyselinck@gbsbeersel.be</a:t>
            </a:r>
          </a:p>
          <a:p>
            <a:pPr marL="0" indent="0" algn="l">
              <a:lnSpc>
                <a:spcPct val="90000"/>
              </a:lnSpc>
              <a:spcBef>
                <a:spcPts val="1200"/>
              </a:spcBef>
            </a:pPr>
            <a:r>
              <a:rPr lang="nl-BE" dirty="0"/>
              <a:t>(stuur vandaag reeds een mailtje dan heb ik jouw correcte mailadres ;-)</a:t>
            </a:r>
            <a:endParaRPr lang="en-US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A87C8-CACD-4E2A-B748-39906BC2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942966" y="1057400"/>
            <a:ext cx="4930209" cy="1046646"/>
          </a:xfrm>
        </p:spPr>
        <p:txBody>
          <a:bodyPr/>
          <a:lstStyle/>
          <a:p>
            <a:r>
              <a:rPr lang="nl-NL" sz="3200" dirty="0"/>
              <a:t>BRIEVENMAP/QUESTI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8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C2988-4745-48C6-ADBF-FDD2EAC5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85" y="328409"/>
            <a:ext cx="5048881" cy="950106"/>
          </a:xfr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/>
              <a:t>NEDERLANDS</a:t>
            </a:r>
            <a:br>
              <a:rPr lang="nl-NL" dirty="0"/>
            </a:br>
            <a:r>
              <a:rPr lang="nl-NL"/>
              <a:t>BLAUWE MAP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0EFD5C-1CF6-46F1-9844-9332926B7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/>
              <a:t>TALENT</a:t>
            </a:r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A4D3E27D-1630-48D2-AFF0-2D09A2016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664" y="1477244"/>
            <a:ext cx="2365795" cy="333201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3B84240-D59F-438F-A22F-46F57DEB74EC}"/>
              </a:ext>
            </a:extLst>
          </p:cNvPr>
          <p:cNvSpPr txBox="1"/>
          <p:nvPr/>
        </p:nvSpPr>
        <p:spPr>
          <a:xfrm>
            <a:off x="1216325" y="201965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Raleway"/>
              </a:rPr>
              <a:t>+ Kitskrant</a:t>
            </a:r>
            <a:endParaRPr lang="nl-NL" sz="1600" dirty="0">
              <a:latin typeface="Raleway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F41AFA-8F71-4799-BACF-459EE07722A1}"/>
              </a:ext>
            </a:extLst>
          </p:cNvPr>
          <p:cNvSpPr txBox="1"/>
          <p:nvPr/>
        </p:nvSpPr>
        <p:spPr>
          <a:xfrm>
            <a:off x="1217763" y="239850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Raleway"/>
              </a:rPr>
              <a:t>+ Leeskwartier</a:t>
            </a:r>
            <a:endParaRPr lang="nl-NL" sz="1600" dirty="0">
              <a:latin typeface="Raleway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151971E-53C7-4152-AB03-C68A9788C440}"/>
              </a:ext>
            </a:extLst>
          </p:cNvPr>
          <p:cNvSpPr txBox="1"/>
          <p:nvPr/>
        </p:nvSpPr>
        <p:spPr>
          <a:xfrm>
            <a:off x="1219201" y="280969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dirty="0">
                <a:latin typeface="Raleway"/>
              </a:rPr>
              <a:t>+ Boekopdracht 3x per jaar</a:t>
            </a:r>
          </a:p>
        </p:txBody>
      </p:sp>
    </p:spTree>
    <p:extLst>
      <p:ext uri="{BB962C8B-B14F-4D97-AF65-F5344CB8AC3E}">
        <p14:creationId xmlns:p14="http://schemas.microsoft.com/office/powerpoint/2010/main" val="40212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C2988-4745-48C6-ADBF-FDD2EAC5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85" y="328409"/>
            <a:ext cx="5048881" cy="950106"/>
          </a:xfrm>
          <a:solidFill>
            <a:srgbClr val="FFFF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/>
              <a:t>Wiskunde</a:t>
            </a:r>
            <a:br>
              <a:rPr lang="nl-NL" dirty="0"/>
            </a:br>
            <a:r>
              <a:rPr lang="nl-NL"/>
              <a:t>GELE MAP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0EFD5C-1CF6-46F1-9844-9332926B7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/>
              <a:t>Reken Maar!</a:t>
            </a:r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B84240-D59F-438F-A22F-46F57DEB74EC}"/>
              </a:ext>
            </a:extLst>
          </p:cNvPr>
          <p:cNvSpPr txBox="1"/>
          <p:nvPr/>
        </p:nvSpPr>
        <p:spPr>
          <a:xfrm>
            <a:off x="1216325" y="201965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Raleway"/>
              </a:rPr>
              <a:t>+ Instaples</a:t>
            </a:r>
            <a:endParaRPr lang="nl-NL" sz="1600" dirty="0">
              <a:latin typeface="Raleway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F41AFA-8F71-4799-BACF-459EE07722A1}"/>
              </a:ext>
            </a:extLst>
          </p:cNvPr>
          <p:cNvSpPr txBox="1"/>
          <p:nvPr/>
        </p:nvSpPr>
        <p:spPr>
          <a:xfrm>
            <a:off x="1217763" y="239850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Raleway"/>
              </a:rPr>
              <a:t>+ Werken met Rekenwijzer</a:t>
            </a:r>
            <a:endParaRPr lang="nl-NL" sz="1600" dirty="0">
              <a:latin typeface="Raleway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151971E-53C7-4152-AB03-C68A9788C440}"/>
              </a:ext>
            </a:extLst>
          </p:cNvPr>
          <p:cNvSpPr txBox="1"/>
          <p:nvPr/>
        </p:nvSpPr>
        <p:spPr>
          <a:xfrm>
            <a:off x="1219201" y="280969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>
                <a:latin typeface="Raleway"/>
              </a:rPr>
              <a:t>+ Herhaling</a:t>
            </a:r>
            <a:endParaRPr lang="nl-NL" sz="1600" dirty="0">
              <a:latin typeface="Raleway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528B084-A17E-4DC2-B210-38E342B20A7B}"/>
              </a:ext>
            </a:extLst>
          </p:cNvPr>
          <p:cNvSpPr txBox="1"/>
          <p:nvPr/>
        </p:nvSpPr>
        <p:spPr>
          <a:xfrm>
            <a:off x="1217763" y="3239578"/>
            <a:ext cx="392933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dirty="0">
                <a:latin typeface="Raleway"/>
              </a:rPr>
              <a:t>+ </a:t>
            </a:r>
            <a:r>
              <a:rPr lang="nl-NL" sz="1600">
                <a:latin typeface="Raleway"/>
              </a:rPr>
              <a:t>Remediëring/verdieping/verrijking</a:t>
            </a:r>
            <a:endParaRPr lang="nl-NL" sz="1600" dirty="0">
              <a:latin typeface="Raleway"/>
            </a:endParaRPr>
          </a:p>
        </p:txBody>
      </p:sp>
      <p:pic>
        <p:nvPicPr>
          <p:cNvPr id="9" name="Afbeelding 10">
            <a:extLst>
              <a:ext uri="{FF2B5EF4-FFF2-40B4-BE49-F238E27FC236}">
                <a16:creationId xmlns:a16="http://schemas.microsoft.com/office/drawing/2014/main" id="{8EF06126-FB51-404F-958C-0B9C8302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353" y="997166"/>
            <a:ext cx="2743200" cy="39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C2988-4745-48C6-ADBF-FDD2EAC5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85" y="328409"/>
            <a:ext cx="5048881" cy="950106"/>
          </a:xfrm>
          <a:solidFill>
            <a:srgbClr val="00B05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/>
              <a:t>W0</a:t>
            </a:r>
            <a:br>
              <a:rPr lang="nl-NL" dirty="0"/>
            </a:br>
            <a:r>
              <a:rPr lang="nl-NL"/>
              <a:t>GROENE MAP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AB1911F-F5E6-4F56-9FE1-7F4931530EC1}"/>
              </a:ext>
            </a:extLst>
          </p:cNvPr>
          <p:cNvSpPr txBox="1"/>
          <p:nvPr/>
        </p:nvSpPr>
        <p:spPr>
          <a:xfrm>
            <a:off x="946749" y="1437376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sz="1600" dirty="0">
                <a:latin typeface="Raleway"/>
                <a:cs typeface="Segoe UI"/>
              </a:rPr>
              <a:t>Groepswerk</a:t>
            </a:r>
            <a:r>
              <a:rPr lang="nl-NL" sz="1600" dirty="0">
                <a:latin typeface="Raleway"/>
                <a:cs typeface="Segoe UI"/>
              </a:rPr>
              <a:t>​</a:t>
            </a:r>
          </a:p>
          <a:p>
            <a:r>
              <a:rPr lang="nl-BE" sz="1600" dirty="0">
                <a:latin typeface="Raleway"/>
                <a:cs typeface="Segoe UI"/>
              </a:rPr>
              <a:t>Hoekenwerk</a:t>
            </a:r>
            <a:r>
              <a:rPr lang="nl-NL" sz="1600" dirty="0">
                <a:latin typeface="Raleway"/>
                <a:cs typeface="Segoe UI"/>
              </a:rPr>
              <a:t>​</a:t>
            </a:r>
          </a:p>
          <a:p>
            <a:r>
              <a:rPr lang="nl-BE" sz="1600" dirty="0">
                <a:latin typeface="Raleway"/>
                <a:cs typeface="Segoe UI"/>
              </a:rPr>
              <a:t>Contractwerk</a:t>
            </a:r>
            <a:r>
              <a:rPr lang="nl-NL" sz="1600" dirty="0">
                <a:latin typeface="Raleway"/>
                <a:cs typeface="Segoe UI"/>
              </a:rPr>
              <a:t>​</a:t>
            </a:r>
          </a:p>
          <a:p>
            <a:r>
              <a:rPr lang="nl-BE" sz="1600" dirty="0" err="1">
                <a:latin typeface="Raleway"/>
                <a:cs typeface="Segoe UI"/>
              </a:rPr>
              <a:t>Klasdoorbrekend</a:t>
            </a:r>
            <a:r>
              <a:rPr lang="nl-NL" sz="1600" dirty="0">
                <a:latin typeface="Raleway"/>
                <a:cs typeface="Segoe UI"/>
              </a:rPr>
              <a:t>​</a:t>
            </a:r>
          </a:p>
          <a:p>
            <a:r>
              <a:rPr lang="nl-BE" sz="1600" dirty="0">
                <a:latin typeface="Raleway"/>
                <a:cs typeface="Segoe UI"/>
              </a:rPr>
              <a:t>Vakoverschrijdend</a:t>
            </a:r>
            <a:r>
              <a:rPr lang="nl-NL" sz="1600" dirty="0">
                <a:latin typeface="Raleway"/>
                <a:cs typeface="Segoe UI"/>
              </a:rPr>
              <a:t>​</a:t>
            </a:r>
          </a:p>
          <a:p>
            <a:r>
              <a:rPr lang="nl-BE" sz="1600" dirty="0">
                <a:latin typeface="Raleway"/>
                <a:cs typeface="Segoe UI"/>
              </a:rPr>
              <a:t>SAMENVATTINGEN</a:t>
            </a:r>
          </a:p>
        </p:txBody>
      </p:sp>
      <p:pic>
        <p:nvPicPr>
          <p:cNvPr id="13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7DD6C7BB-14E1-498B-A8C1-79F626EB1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4" y="3153674"/>
            <a:ext cx="2524125" cy="1790700"/>
          </a:xfrm>
          <a:prstGeom prst="rect">
            <a:avLst/>
          </a:prstGeom>
        </p:spPr>
      </p:pic>
      <p:pic>
        <p:nvPicPr>
          <p:cNvPr id="14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C95974A4-71EB-4150-B04F-A23F2DBD9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29" y="2066476"/>
            <a:ext cx="2184820" cy="30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AC113AFFBA648AC27BFBBE031CE66" ma:contentTypeVersion="17" ma:contentTypeDescription="Een nieuw document maken." ma:contentTypeScope="" ma:versionID="19f060635fb1620d1aaa5fb69a07079e">
  <xsd:schema xmlns:xsd="http://www.w3.org/2001/XMLSchema" xmlns:xs="http://www.w3.org/2001/XMLSchema" xmlns:p="http://schemas.microsoft.com/office/2006/metadata/properties" xmlns:ns2="bff6e523-f60d-43d4-a8e0-223a1dddc3a0" xmlns:ns3="f2025e4c-60a5-4cc6-a794-544f6e82af05" targetNamespace="http://schemas.microsoft.com/office/2006/metadata/properties" ma:root="true" ma:fieldsID="0eaf6ddb13ab2528a798ec5db9e4a3a0" ns2:_="" ns3:_="">
    <xsd:import namespace="bff6e523-f60d-43d4-a8e0-223a1dddc3a0"/>
    <xsd:import namespace="f2025e4c-60a5-4cc6-a794-544f6e82af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6e523-f60d-43d4-a8e0-223a1dddc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b111d5a-0e1b-4807-8309-24dc2fc461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25e4c-60a5-4cc6-a794-544f6e82a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8beae8-ffe7-4977-b75c-a9e3477b4035}" ma:internalName="TaxCatchAll" ma:showField="CatchAllData" ma:web="f2025e4c-60a5-4cc6-a794-544f6e82af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f6e523-f60d-43d4-a8e0-223a1dddc3a0">
      <Terms xmlns="http://schemas.microsoft.com/office/infopath/2007/PartnerControls"/>
    </lcf76f155ced4ddcb4097134ff3c332f>
    <TaxCatchAll xmlns="f2025e4c-60a5-4cc6-a794-544f6e82af05" xsi:nil="true"/>
  </documentManagement>
</p:properties>
</file>

<file path=customXml/itemProps1.xml><?xml version="1.0" encoding="utf-8"?>
<ds:datastoreItem xmlns:ds="http://schemas.openxmlformats.org/officeDocument/2006/customXml" ds:itemID="{A665C5C9-6B67-49EE-88A4-80C9CA1915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f6e523-f60d-43d4-a8e0-223a1dddc3a0"/>
    <ds:schemaRef ds:uri="f2025e4c-60a5-4cc6-a794-544f6e82a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7CDE53-AEA3-48C0-819A-01CD9453A0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0D7984-314B-4A82-A20E-4C2DC8CE5754}">
  <ds:schemaRefs>
    <ds:schemaRef ds:uri="http://schemas.microsoft.com/office/2006/documentManagement/types"/>
    <ds:schemaRef ds:uri="f2025e4c-60a5-4cc6-a794-544f6e82af05"/>
    <ds:schemaRef ds:uri="http://purl.org/dc/dcmitype/"/>
    <ds:schemaRef ds:uri="http://schemas.microsoft.com/office/infopath/2007/PartnerControls"/>
    <ds:schemaRef ds:uri="bff6e523-f60d-43d4-a8e0-223a1dddc3a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296</Words>
  <Application>Microsoft Office PowerPoint</Application>
  <PresentationFormat>Diavoorstelling (16:9)</PresentationFormat>
  <Paragraphs>67</Paragraphs>
  <Slides>14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Team Building Class for Elementary by Slidesgo</vt:lpstr>
      <vt:lpstr>WELKOM IN HET ZESDE</vt:lpstr>
      <vt:lpstr>Het zesde leerjaar</vt:lpstr>
      <vt:lpstr>plannen</vt:lpstr>
      <vt:lpstr>HUISWERK EN LESSEN IN AGENDA LEREN PLANNEN</vt:lpstr>
      <vt:lpstr>MAXIMUMFACTUUR VIA SECRETARIAAT 105 euro</vt:lpstr>
      <vt:lpstr>BRIEVENMAP/QUESTI</vt:lpstr>
      <vt:lpstr>NEDERLANDS BLAUWE MAP</vt:lpstr>
      <vt:lpstr>Wiskunde GELE MAP</vt:lpstr>
      <vt:lpstr>W0 GROENE MAP</vt:lpstr>
      <vt:lpstr>FRANS RODE MAP</vt:lpstr>
      <vt:lpstr>Uitstappen</vt:lpstr>
      <vt:lpstr>Blog http://springveerl6.weebly.com</vt:lpstr>
      <vt:lpstr>Digisprong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Zels</dc:title>
  <dc:creator>Ingrid Ghyselinck</dc:creator>
  <cp:lastModifiedBy>Ingrid Ghyselinck</cp:lastModifiedBy>
  <cp:revision>428</cp:revision>
  <dcterms:modified xsi:type="dcterms:W3CDTF">2023-08-30T15:59:48Z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0x010100B0DAC113AFFBA648AC27BFBBE031CE66</vt:lpwstr>
  </property>
  <property fmtid="{D5CDD505-2E9C-101B-9397-08002B2CF9AE}" pid="3" name="MediaServiceImageTags">
    <vt:lpwstr/>
  </property>
</Properties>
</file>